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474" r:id="rId3"/>
    <p:sldId id="297" r:id="rId4"/>
    <p:sldId id="2472" r:id="rId5"/>
    <p:sldId id="2473" r:id="rId6"/>
    <p:sldId id="267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genda at a glance" id="{82953689-46F0-41A5-BD19-F2E68BEA0F77}">
          <p14:sldIdLst>
            <p14:sldId id="2474"/>
            <p14:sldId id="297"/>
            <p14:sldId id="2472"/>
            <p14:sldId id="2473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F79646"/>
    <a:srgbClr val="C52B80"/>
    <a:srgbClr val="00A99B"/>
    <a:srgbClr val="015A92"/>
    <a:srgbClr val="0F5060"/>
    <a:srgbClr val="FFFFFF"/>
    <a:srgbClr val="51CD80"/>
    <a:srgbClr val="BC149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88902" autoAdjust="0"/>
  </p:normalViewPr>
  <p:slideViewPr>
    <p:cSldViewPr snapToGrid="0">
      <p:cViewPr varScale="1">
        <p:scale>
          <a:sx n="98" d="100"/>
          <a:sy n="98" d="100"/>
        </p:scale>
        <p:origin x="960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2A3C3-788F-4CC1-A829-1DDAF0A6CDC5}" type="datetimeFigureOut">
              <a:rPr lang="es-ES" smtClean="0"/>
              <a:t>17/04/2025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177FA-78A0-4042-A5D9-20B2802B25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606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42C234-85E6-2271-2204-632735F08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6D4176-A2BB-5E63-AB6A-3D4BE53ECC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660685-1CFA-448F-998A-F08BD4A85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83D00-EA3D-4C98-AFFA-1EF8118E4209}" type="datetimeFigureOut">
              <a:rPr lang="es-ES" smtClean="0"/>
              <a:t>17/04/2025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928DE7-4914-B312-C358-94171D423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06C658-706A-13D4-FD8C-B1538D3B7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E349-7387-4A03-9D26-5F31918213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9435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7B61D5-B9C0-99CA-F011-62960D108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14D0EB9-9E78-40EE-E7EA-98C3209BB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CC1998-78C9-2C34-BECE-3F8E1131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83D00-EA3D-4C98-AFFA-1EF8118E4209}" type="datetimeFigureOut">
              <a:rPr lang="es-ES" smtClean="0"/>
              <a:t>17/04/2025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DDD38C-59F3-1BDC-DBA0-E5F32B276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5665DB-F734-2AE5-6099-1C33D88A3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E349-7387-4A03-9D26-5F31918213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630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34FE5A8-6D98-541F-CCA2-389AB49BB0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ED5AA2-E610-FE89-FE59-9B1FE350C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B1F7B2-F1D6-DDE6-5CB5-A179CD493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83D00-EA3D-4C98-AFFA-1EF8118E4209}" type="datetimeFigureOut">
              <a:rPr lang="es-ES" smtClean="0"/>
              <a:t>17/04/2025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BBBF8C-C47C-5A12-7D50-0FEDFC70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04CA99-D4E8-7DFA-2E75-BD0356085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E349-7387-4A03-9D26-5F31918213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4110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1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992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9641" y="272295"/>
            <a:ext cx="11572717" cy="438582"/>
          </a:xfrm>
        </p:spPr>
        <p:txBody>
          <a:bodyPr lIns="0" tIns="0" rIns="0" bIns="0"/>
          <a:lstStyle>
            <a:lvl1pPr>
              <a:defRPr sz="2850" b="1" i="0">
                <a:solidFill>
                  <a:srgbClr val="BF3389"/>
                </a:solidFill>
                <a:latin typeface="Novecento Bold"/>
                <a:cs typeface="Novecento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10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9641" y="272295"/>
            <a:ext cx="11572717" cy="438582"/>
          </a:xfrm>
        </p:spPr>
        <p:txBody>
          <a:bodyPr lIns="0" tIns="0" rIns="0" bIns="0"/>
          <a:lstStyle>
            <a:lvl1pPr>
              <a:defRPr sz="2850" b="1" i="0">
                <a:solidFill>
                  <a:srgbClr val="BF3389"/>
                </a:solidFill>
                <a:latin typeface="Novecento Bold"/>
                <a:cs typeface="Novecento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2707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9641" y="272295"/>
            <a:ext cx="11572717" cy="438582"/>
          </a:xfrm>
        </p:spPr>
        <p:txBody>
          <a:bodyPr lIns="0" tIns="0" rIns="0" bIns="0"/>
          <a:lstStyle>
            <a:lvl1pPr>
              <a:defRPr sz="2850" b="1" i="0">
                <a:solidFill>
                  <a:srgbClr val="BF3389"/>
                </a:solidFill>
                <a:latin typeface="Novecento Bold"/>
                <a:cs typeface="Novecento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7499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0"/>
            <a:ext cx="12191999" cy="26668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726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FB8F65-46CC-4C97-7C54-66B589CB1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EB1F3D-10BB-BC6D-E155-772425669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097936-2985-D37E-8C9E-382078CB6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83D00-EA3D-4C98-AFFA-1EF8118E4209}" type="datetimeFigureOut">
              <a:rPr lang="es-ES" smtClean="0"/>
              <a:t>17/04/2025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D9FE52-28B7-CB33-074B-8E6A24B74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2F9C64-CA6B-D647-10AA-B959B0A5D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E349-7387-4A03-9D26-5F31918213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48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02BBA-A8B1-6907-D26F-4488B49E5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00065C-DDD1-9CD7-099C-32F650D73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6DD651-9D02-907C-7290-DD05E5FDF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83D00-EA3D-4C98-AFFA-1EF8118E4209}" type="datetimeFigureOut">
              <a:rPr lang="es-ES" smtClean="0"/>
              <a:t>17/04/2025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6563C2-54BC-24F2-9894-506219B78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6FC6A8-CABE-86B3-0091-33DE9F31A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E349-7387-4A03-9D26-5F31918213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614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FE7990-1EEC-764F-8DF4-78811C370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125C57-CECC-C779-4983-228408CEC5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C04FEBB-227D-80CF-AAD5-E5DB261D4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3F8DCC-5FD6-1F73-DB3F-308901F42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83D00-EA3D-4C98-AFFA-1EF8118E4209}" type="datetimeFigureOut">
              <a:rPr lang="es-ES" smtClean="0"/>
              <a:t>17/04/2025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E156BB-9DE5-EFF3-5F5C-6BACF66C2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3857AF-2676-C607-1F15-E35F4860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E349-7387-4A03-9D26-5F31918213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4030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FEFB72-4427-19BD-9D01-0A487242F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75F4BD-027B-BF8D-15F5-C04214AA7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FAE2FE-B330-CE67-A46D-50DB6947A2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93BD3BC-A465-004C-8378-F7DC0C2D9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240E561-292C-1B24-2387-405210C8B7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B19CEB9-7A8A-036F-328A-28AB4FDD0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83D00-EA3D-4C98-AFFA-1EF8118E4209}" type="datetimeFigureOut">
              <a:rPr lang="es-ES" smtClean="0"/>
              <a:t>17/04/2025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F6C027A-6AB9-BC5D-0EC6-2F026A654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0F65B9-8531-A0C5-AA38-F8C3B743C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E349-7387-4A03-9D26-5F31918213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552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B386BF-167A-D19F-BAFE-ED8312F81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54EB65-19D0-BC58-9E6E-22028C999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83D00-EA3D-4C98-AFFA-1EF8118E4209}" type="datetimeFigureOut">
              <a:rPr lang="es-ES" smtClean="0"/>
              <a:t>17/04/2025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43C033-2933-E9C0-2506-B5ACEAC7F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CE0D6FF-E767-AA7C-E612-7DB3E26CB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E349-7387-4A03-9D26-5F31918213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0320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0DF71F1-ECAB-37D9-CD15-C09DE8D9D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83D00-EA3D-4C98-AFFA-1EF8118E4209}" type="datetimeFigureOut">
              <a:rPr lang="es-ES" smtClean="0"/>
              <a:t>17/04/2025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E1FC229-28CD-E64C-67D9-8DB8CE8F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E66B51-BC10-8902-AC46-5D73A174A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E349-7387-4A03-9D26-5F31918213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43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9D3A35-6568-AE8D-AF96-613B2A2D8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845EBC-9020-B710-F6CD-46C14B41C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D727C60-CAC3-DDB1-0769-16203F0AF5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D041E2-0B59-6668-5DA5-558902729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83D00-EA3D-4C98-AFFA-1EF8118E4209}" type="datetimeFigureOut">
              <a:rPr lang="es-ES" smtClean="0"/>
              <a:t>17/04/2025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C715CF-E8A8-81B2-C923-4A673CAF9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1DD8B1-1ACB-B419-7263-E8BC5A10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E349-7387-4A03-9D26-5F31918213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704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B30915-6A66-D112-A685-606244C8A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7433253-905A-0EAB-FDFA-5C0F68C4B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A811C0-4F4D-C7AE-250A-A1920EC42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61DF24-8444-121D-5425-0444DA575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83D00-EA3D-4C98-AFFA-1EF8118E4209}" type="datetimeFigureOut">
              <a:rPr lang="es-ES" smtClean="0"/>
              <a:t>17/04/2025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79B788-7B59-CAB2-3751-2A359DBAE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C076A1-CBC5-9728-ECA4-AD645AAA5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E349-7387-4A03-9D26-5F31918213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2046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20FE598-2B2B-A865-B7C2-1C7E0CB1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576798-E4A5-A0EA-910B-751ADE83A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D8CA0E-747F-2BC0-DC22-E862FBB24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83D00-EA3D-4C98-AFFA-1EF8118E4209}" type="datetimeFigureOut">
              <a:rPr lang="es-ES" smtClean="0"/>
              <a:t>17/04/2025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67C89C-5818-BB72-21C6-8154CB16AE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499827-0E00-A22F-78F9-C27493EC6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5E349-7387-4A03-9D26-5F31918213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68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9641" y="272295"/>
            <a:ext cx="11572717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1" i="0">
                <a:solidFill>
                  <a:srgbClr val="BF3389"/>
                </a:solidFill>
                <a:latin typeface="Novecento Bold"/>
                <a:cs typeface="Novecento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838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www.tisglobalsummit.com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28" y="0"/>
            <a:ext cx="12191144" cy="6857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/>
            <a:endParaRPr sz="109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8045" y="317478"/>
            <a:ext cx="989932" cy="98806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97018" y="576524"/>
            <a:ext cx="334621" cy="485566"/>
          </a:xfrm>
          <a:custGeom>
            <a:avLst/>
            <a:gdLst/>
            <a:ahLst/>
            <a:cxnLst/>
            <a:rect l="l" t="t" r="r" b="b"/>
            <a:pathLst>
              <a:path w="551814" h="800735">
                <a:moveTo>
                  <a:pt x="365988" y="168120"/>
                </a:moveTo>
                <a:lnTo>
                  <a:pt x="185282" y="168120"/>
                </a:lnTo>
                <a:lnTo>
                  <a:pt x="185282" y="778866"/>
                </a:lnTo>
                <a:lnTo>
                  <a:pt x="187067" y="787085"/>
                </a:lnTo>
                <a:lnTo>
                  <a:pt x="191854" y="794017"/>
                </a:lnTo>
                <a:lnTo>
                  <a:pt x="198786" y="798806"/>
                </a:lnTo>
                <a:lnTo>
                  <a:pt x="207009" y="800593"/>
                </a:lnTo>
                <a:lnTo>
                  <a:pt x="344261" y="800593"/>
                </a:lnTo>
                <a:lnTo>
                  <a:pt x="352471" y="798806"/>
                </a:lnTo>
                <a:lnTo>
                  <a:pt x="359405" y="794017"/>
                </a:lnTo>
                <a:lnTo>
                  <a:pt x="364198" y="787085"/>
                </a:lnTo>
                <a:lnTo>
                  <a:pt x="365988" y="778866"/>
                </a:lnTo>
                <a:lnTo>
                  <a:pt x="365988" y="168120"/>
                </a:lnTo>
                <a:close/>
              </a:path>
              <a:path w="551814" h="800735">
                <a:moveTo>
                  <a:pt x="529544" y="0"/>
                </a:moveTo>
                <a:lnTo>
                  <a:pt x="21727" y="0"/>
                </a:lnTo>
                <a:lnTo>
                  <a:pt x="13026" y="1786"/>
                </a:lnTo>
                <a:lnTo>
                  <a:pt x="6147" y="6575"/>
                </a:lnTo>
                <a:lnTo>
                  <a:pt x="1626" y="13508"/>
                </a:lnTo>
                <a:lnTo>
                  <a:pt x="0" y="21727"/>
                </a:lnTo>
                <a:lnTo>
                  <a:pt x="0" y="146393"/>
                </a:lnTo>
                <a:lnTo>
                  <a:pt x="1626" y="154612"/>
                </a:lnTo>
                <a:lnTo>
                  <a:pt x="6147" y="161544"/>
                </a:lnTo>
                <a:lnTo>
                  <a:pt x="13026" y="166333"/>
                </a:lnTo>
                <a:lnTo>
                  <a:pt x="21727" y="168120"/>
                </a:lnTo>
                <a:lnTo>
                  <a:pt x="529544" y="168120"/>
                </a:lnTo>
                <a:lnTo>
                  <a:pt x="538244" y="166333"/>
                </a:lnTo>
                <a:lnTo>
                  <a:pt x="545123" y="161544"/>
                </a:lnTo>
                <a:lnTo>
                  <a:pt x="549644" y="154612"/>
                </a:lnTo>
                <a:lnTo>
                  <a:pt x="551271" y="146393"/>
                </a:lnTo>
                <a:lnTo>
                  <a:pt x="551271" y="21727"/>
                </a:lnTo>
                <a:lnTo>
                  <a:pt x="549644" y="13508"/>
                </a:lnTo>
                <a:lnTo>
                  <a:pt x="545123" y="6575"/>
                </a:lnTo>
                <a:lnTo>
                  <a:pt x="538244" y="1786"/>
                </a:lnTo>
                <a:lnTo>
                  <a:pt x="529544" y="0"/>
                </a:lnTo>
                <a:close/>
              </a:path>
            </a:pathLst>
          </a:custGeom>
          <a:solidFill>
            <a:srgbClr val="3D474C"/>
          </a:solid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72872" y="576523"/>
            <a:ext cx="109743" cy="485566"/>
          </a:xfrm>
          <a:custGeom>
            <a:avLst/>
            <a:gdLst/>
            <a:ahLst/>
            <a:cxnLst/>
            <a:rect l="l" t="t" r="r" b="b"/>
            <a:pathLst>
              <a:path w="180975" h="800735">
                <a:moveTo>
                  <a:pt x="158979" y="0"/>
                </a:moveTo>
                <a:lnTo>
                  <a:pt x="21727" y="0"/>
                </a:lnTo>
                <a:lnTo>
                  <a:pt x="13504" y="1786"/>
                </a:lnTo>
                <a:lnTo>
                  <a:pt x="6571" y="6575"/>
                </a:lnTo>
                <a:lnTo>
                  <a:pt x="1785" y="13508"/>
                </a:lnTo>
                <a:lnTo>
                  <a:pt x="0" y="21727"/>
                </a:lnTo>
                <a:lnTo>
                  <a:pt x="0" y="778866"/>
                </a:lnTo>
                <a:lnTo>
                  <a:pt x="1785" y="787085"/>
                </a:lnTo>
                <a:lnTo>
                  <a:pt x="6571" y="794017"/>
                </a:lnTo>
                <a:lnTo>
                  <a:pt x="13504" y="798806"/>
                </a:lnTo>
                <a:lnTo>
                  <a:pt x="21727" y="800593"/>
                </a:lnTo>
                <a:lnTo>
                  <a:pt x="158979" y="800593"/>
                </a:lnTo>
                <a:lnTo>
                  <a:pt x="167189" y="798806"/>
                </a:lnTo>
                <a:lnTo>
                  <a:pt x="174122" y="794017"/>
                </a:lnTo>
                <a:lnTo>
                  <a:pt x="178916" y="787085"/>
                </a:lnTo>
                <a:lnTo>
                  <a:pt x="180706" y="778866"/>
                </a:lnTo>
                <a:lnTo>
                  <a:pt x="180706" y="21727"/>
                </a:lnTo>
                <a:lnTo>
                  <a:pt x="178916" y="13508"/>
                </a:lnTo>
                <a:lnTo>
                  <a:pt x="174122" y="6575"/>
                </a:lnTo>
                <a:lnTo>
                  <a:pt x="167189" y="1786"/>
                </a:lnTo>
                <a:lnTo>
                  <a:pt x="158979" y="0"/>
                </a:lnTo>
                <a:close/>
              </a:path>
            </a:pathLst>
          </a:custGeom>
          <a:solidFill>
            <a:srgbClr val="3D474C"/>
          </a:solid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42793" y="569526"/>
            <a:ext cx="326920" cy="499428"/>
          </a:xfrm>
          <a:custGeom>
            <a:avLst/>
            <a:gdLst/>
            <a:ahLst/>
            <a:cxnLst/>
            <a:rect l="l" t="t" r="r" b="b"/>
            <a:pathLst>
              <a:path w="539114" h="823594">
                <a:moveTo>
                  <a:pt x="79287" y="597297"/>
                </a:moveTo>
                <a:lnTo>
                  <a:pt x="5647" y="703381"/>
                </a:lnTo>
                <a:lnTo>
                  <a:pt x="792" y="721102"/>
                </a:lnTo>
                <a:lnTo>
                  <a:pt x="4373" y="727817"/>
                </a:lnTo>
                <a:lnTo>
                  <a:pt x="56748" y="769919"/>
                </a:lnTo>
                <a:lnTo>
                  <a:pt x="94154" y="789294"/>
                </a:lnTo>
                <a:lnTo>
                  <a:pt x="141757" y="806476"/>
                </a:lnTo>
                <a:lnTo>
                  <a:pt x="199843" y="818765"/>
                </a:lnTo>
                <a:lnTo>
                  <a:pt x="268696" y="823461"/>
                </a:lnTo>
                <a:lnTo>
                  <a:pt x="322232" y="819221"/>
                </a:lnTo>
                <a:lnTo>
                  <a:pt x="370563" y="807157"/>
                </a:lnTo>
                <a:lnTo>
                  <a:pt x="413398" y="788260"/>
                </a:lnTo>
                <a:lnTo>
                  <a:pt x="450445" y="763517"/>
                </a:lnTo>
                <a:lnTo>
                  <a:pt x="481410" y="733917"/>
                </a:lnTo>
                <a:lnTo>
                  <a:pt x="506004" y="700448"/>
                </a:lnTo>
                <a:lnTo>
                  <a:pt x="523743" y="664482"/>
                </a:lnTo>
                <a:lnTo>
                  <a:pt x="260686" y="664482"/>
                </a:lnTo>
                <a:lnTo>
                  <a:pt x="204121" y="654975"/>
                </a:lnTo>
                <a:lnTo>
                  <a:pt x="152912" y="633889"/>
                </a:lnTo>
                <a:lnTo>
                  <a:pt x="114994" y="612374"/>
                </a:lnTo>
                <a:lnTo>
                  <a:pt x="98303" y="601583"/>
                </a:lnTo>
                <a:lnTo>
                  <a:pt x="90135" y="598154"/>
                </a:lnTo>
                <a:lnTo>
                  <a:pt x="79287" y="597297"/>
                </a:lnTo>
                <a:close/>
              </a:path>
              <a:path w="539114" h="823594">
                <a:moveTo>
                  <a:pt x="264120" y="0"/>
                </a:moveTo>
                <a:lnTo>
                  <a:pt x="208672" y="4077"/>
                </a:lnTo>
                <a:lnTo>
                  <a:pt x="159749" y="15675"/>
                </a:lnTo>
                <a:lnTo>
                  <a:pt x="117349" y="33843"/>
                </a:lnTo>
                <a:lnTo>
                  <a:pt x="81473" y="57631"/>
                </a:lnTo>
                <a:lnTo>
                  <a:pt x="52120" y="86088"/>
                </a:lnTo>
                <a:lnTo>
                  <a:pt x="29291" y="118263"/>
                </a:lnTo>
                <a:lnTo>
                  <a:pt x="12985" y="153206"/>
                </a:lnTo>
                <a:lnTo>
                  <a:pt x="114" y="225584"/>
                </a:lnTo>
                <a:lnTo>
                  <a:pt x="0" y="228122"/>
                </a:lnTo>
                <a:lnTo>
                  <a:pt x="5440" y="276264"/>
                </a:lnTo>
                <a:lnTo>
                  <a:pt x="20777" y="319518"/>
                </a:lnTo>
                <a:lnTo>
                  <a:pt x="44210" y="357626"/>
                </a:lnTo>
                <a:lnTo>
                  <a:pt x="73994" y="390855"/>
                </a:lnTo>
                <a:lnTo>
                  <a:pt x="108388" y="419475"/>
                </a:lnTo>
                <a:lnTo>
                  <a:pt x="145648" y="443752"/>
                </a:lnTo>
                <a:lnTo>
                  <a:pt x="184032" y="463954"/>
                </a:lnTo>
                <a:lnTo>
                  <a:pt x="221797" y="480351"/>
                </a:lnTo>
                <a:lnTo>
                  <a:pt x="273020" y="504672"/>
                </a:lnTo>
                <a:lnTo>
                  <a:pt x="309878" y="531673"/>
                </a:lnTo>
                <a:lnTo>
                  <a:pt x="332153" y="561892"/>
                </a:lnTo>
                <a:lnTo>
                  <a:pt x="339626" y="595866"/>
                </a:lnTo>
                <a:lnTo>
                  <a:pt x="333726" y="623475"/>
                </a:lnTo>
                <a:lnTo>
                  <a:pt x="317315" y="645185"/>
                </a:lnTo>
                <a:lnTo>
                  <a:pt x="292324" y="659390"/>
                </a:lnTo>
                <a:lnTo>
                  <a:pt x="260686" y="664482"/>
                </a:lnTo>
                <a:lnTo>
                  <a:pt x="523743" y="664482"/>
                </a:lnTo>
                <a:lnTo>
                  <a:pt x="523932" y="664099"/>
                </a:lnTo>
                <a:lnTo>
                  <a:pt x="534903" y="625858"/>
                </a:lnTo>
                <a:lnTo>
                  <a:pt x="538625" y="586715"/>
                </a:lnTo>
                <a:lnTo>
                  <a:pt x="532357" y="532306"/>
                </a:lnTo>
                <a:lnTo>
                  <a:pt x="515071" y="485336"/>
                </a:lnTo>
                <a:lnTo>
                  <a:pt x="489045" y="445203"/>
                </a:lnTo>
                <a:lnTo>
                  <a:pt x="456560" y="411301"/>
                </a:lnTo>
                <a:lnTo>
                  <a:pt x="419892" y="383028"/>
                </a:lnTo>
                <a:lnTo>
                  <a:pt x="381321" y="359781"/>
                </a:lnTo>
                <a:lnTo>
                  <a:pt x="343126" y="340955"/>
                </a:lnTo>
                <a:lnTo>
                  <a:pt x="307585" y="325948"/>
                </a:lnTo>
                <a:lnTo>
                  <a:pt x="249988" y="299125"/>
                </a:lnTo>
                <a:lnTo>
                  <a:pt x="211369" y="272622"/>
                </a:lnTo>
                <a:lnTo>
                  <a:pt x="189692" y="245047"/>
                </a:lnTo>
                <a:lnTo>
                  <a:pt x="182919" y="215009"/>
                </a:lnTo>
                <a:lnTo>
                  <a:pt x="188390" y="192864"/>
                </a:lnTo>
                <a:lnTo>
                  <a:pt x="203514" y="174264"/>
                </a:lnTo>
                <a:lnTo>
                  <a:pt x="226355" y="161455"/>
                </a:lnTo>
                <a:lnTo>
                  <a:pt x="254979" y="156686"/>
                </a:lnTo>
                <a:lnTo>
                  <a:pt x="493025" y="156686"/>
                </a:lnTo>
                <a:lnTo>
                  <a:pt x="515757" y="122373"/>
                </a:lnTo>
                <a:lnTo>
                  <a:pt x="518543" y="114399"/>
                </a:lnTo>
                <a:lnTo>
                  <a:pt x="519182" y="104067"/>
                </a:lnTo>
                <a:lnTo>
                  <a:pt x="516391" y="93739"/>
                </a:lnTo>
                <a:lnTo>
                  <a:pt x="481676" y="67190"/>
                </a:lnTo>
                <a:lnTo>
                  <a:pt x="442167" y="44709"/>
                </a:lnTo>
                <a:lnTo>
                  <a:pt x="391787" y="22944"/>
                </a:lnTo>
                <a:lnTo>
                  <a:pt x="331963" y="6504"/>
                </a:lnTo>
                <a:lnTo>
                  <a:pt x="264120" y="0"/>
                </a:lnTo>
                <a:close/>
              </a:path>
              <a:path w="539114" h="823594">
                <a:moveTo>
                  <a:pt x="493025" y="156686"/>
                </a:moveTo>
                <a:lnTo>
                  <a:pt x="254979" y="156686"/>
                </a:lnTo>
                <a:lnTo>
                  <a:pt x="308516" y="166603"/>
                </a:lnTo>
                <a:lnTo>
                  <a:pt x="359055" y="188850"/>
                </a:lnTo>
                <a:lnTo>
                  <a:pt x="398442" y="212168"/>
                </a:lnTo>
                <a:lnTo>
                  <a:pt x="418524" y="225302"/>
                </a:lnTo>
                <a:lnTo>
                  <a:pt x="427816" y="228122"/>
                </a:lnTo>
                <a:lnTo>
                  <a:pt x="438824" y="225584"/>
                </a:lnTo>
                <a:lnTo>
                  <a:pt x="449405" y="219191"/>
                </a:lnTo>
                <a:lnTo>
                  <a:pt x="457413" y="210443"/>
                </a:lnTo>
                <a:lnTo>
                  <a:pt x="493025" y="156686"/>
                </a:lnTo>
                <a:close/>
              </a:path>
            </a:pathLst>
          </a:custGeom>
          <a:solidFill>
            <a:srgbClr val="3D474C"/>
          </a:solid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73349" y="573138"/>
            <a:ext cx="246727" cy="142598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42015" y="575141"/>
            <a:ext cx="112882" cy="140610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886736" y="575141"/>
            <a:ext cx="106152" cy="138636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35011" y="575141"/>
            <a:ext cx="0" cy="139008"/>
          </a:xfrm>
          <a:custGeom>
            <a:avLst/>
            <a:gdLst/>
            <a:ahLst/>
            <a:cxnLst/>
            <a:rect l="l" t="t" r="r" b="b"/>
            <a:pathLst>
              <a:path h="229234">
                <a:moveTo>
                  <a:pt x="0" y="0"/>
                </a:moveTo>
                <a:lnTo>
                  <a:pt x="0" y="228621"/>
                </a:lnTo>
              </a:path>
            </a:pathLst>
          </a:custGeom>
          <a:ln w="51579">
            <a:solidFill>
              <a:srgbClr val="3D474C"/>
            </a:solidFill>
          </a:ln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75201" y="573136"/>
            <a:ext cx="93871" cy="142598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84089" y="573139"/>
            <a:ext cx="158262" cy="142859"/>
          </a:xfrm>
          <a:custGeom>
            <a:avLst/>
            <a:gdLst/>
            <a:ahLst/>
            <a:cxnLst/>
            <a:rect l="l" t="t" r="r" b="b"/>
            <a:pathLst>
              <a:path w="260985" h="235584">
                <a:moveTo>
                  <a:pt x="119988" y="125744"/>
                </a:moveTo>
                <a:lnTo>
                  <a:pt x="66615" y="125744"/>
                </a:lnTo>
                <a:lnTo>
                  <a:pt x="121828" y="231563"/>
                </a:lnTo>
                <a:lnTo>
                  <a:pt x="122802" y="233521"/>
                </a:lnTo>
                <a:lnTo>
                  <a:pt x="125409" y="235144"/>
                </a:lnTo>
                <a:lnTo>
                  <a:pt x="134896" y="235144"/>
                </a:lnTo>
                <a:lnTo>
                  <a:pt x="137828" y="233521"/>
                </a:lnTo>
                <a:lnTo>
                  <a:pt x="138802" y="231563"/>
                </a:lnTo>
                <a:lnTo>
                  <a:pt x="184016" y="144362"/>
                </a:lnTo>
                <a:lnTo>
                  <a:pt x="129985" y="144362"/>
                </a:lnTo>
                <a:lnTo>
                  <a:pt x="119988" y="125744"/>
                </a:lnTo>
                <a:close/>
              </a:path>
              <a:path w="260985" h="235584">
                <a:moveTo>
                  <a:pt x="50291" y="0"/>
                </a:moveTo>
                <a:lnTo>
                  <a:pt x="40836" y="0"/>
                </a:lnTo>
                <a:lnTo>
                  <a:pt x="37894" y="2293"/>
                </a:lnTo>
                <a:lnTo>
                  <a:pt x="37548" y="5224"/>
                </a:lnTo>
                <a:lnTo>
                  <a:pt x="649" y="224694"/>
                </a:lnTo>
                <a:lnTo>
                  <a:pt x="0" y="228956"/>
                </a:lnTo>
                <a:lnTo>
                  <a:pt x="2931" y="231888"/>
                </a:lnTo>
                <a:lnTo>
                  <a:pt x="48668" y="231888"/>
                </a:lnTo>
                <a:lnTo>
                  <a:pt x="51286" y="229280"/>
                </a:lnTo>
                <a:lnTo>
                  <a:pt x="51610" y="226663"/>
                </a:lnTo>
                <a:lnTo>
                  <a:pt x="65966" y="125744"/>
                </a:lnTo>
                <a:lnTo>
                  <a:pt x="119988" y="125744"/>
                </a:lnTo>
                <a:lnTo>
                  <a:pt x="54218" y="3266"/>
                </a:lnTo>
                <a:lnTo>
                  <a:pt x="53223" y="1319"/>
                </a:lnTo>
                <a:lnTo>
                  <a:pt x="50291" y="0"/>
                </a:lnTo>
                <a:close/>
              </a:path>
              <a:path w="260985" h="235584">
                <a:moveTo>
                  <a:pt x="243319" y="125744"/>
                </a:moveTo>
                <a:lnTo>
                  <a:pt x="194318" y="125744"/>
                </a:lnTo>
                <a:lnTo>
                  <a:pt x="209019" y="226663"/>
                </a:lnTo>
                <a:lnTo>
                  <a:pt x="209344" y="229280"/>
                </a:lnTo>
                <a:lnTo>
                  <a:pt x="212276" y="231888"/>
                </a:lnTo>
                <a:lnTo>
                  <a:pt x="257698" y="231888"/>
                </a:lnTo>
                <a:lnTo>
                  <a:pt x="260630" y="228956"/>
                </a:lnTo>
                <a:lnTo>
                  <a:pt x="259960" y="224694"/>
                </a:lnTo>
                <a:lnTo>
                  <a:pt x="243319" y="125744"/>
                </a:lnTo>
                <a:close/>
              </a:path>
              <a:path w="260985" h="235584">
                <a:moveTo>
                  <a:pt x="219794" y="0"/>
                </a:moveTo>
                <a:lnTo>
                  <a:pt x="210339" y="0"/>
                </a:lnTo>
                <a:lnTo>
                  <a:pt x="207375" y="1319"/>
                </a:lnTo>
                <a:lnTo>
                  <a:pt x="206412" y="3266"/>
                </a:lnTo>
                <a:lnTo>
                  <a:pt x="130634" y="144362"/>
                </a:lnTo>
                <a:lnTo>
                  <a:pt x="184016" y="144362"/>
                </a:lnTo>
                <a:lnTo>
                  <a:pt x="193669" y="125744"/>
                </a:lnTo>
                <a:lnTo>
                  <a:pt x="243319" y="125744"/>
                </a:lnTo>
                <a:lnTo>
                  <a:pt x="223050" y="5224"/>
                </a:lnTo>
                <a:lnTo>
                  <a:pt x="222736" y="2293"/>
                </a:lnTo>
                <a:lnTo>
                  <a:pt x="219794" y="0"/>
                </a:lnTo>
                <a:close/>
              </a:path>
            </a:pathLst>
          </a:custGeom>
          <a:solidFill>
            <a:srgbClr val="3D474C"/>
          </a:solid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03254" y="751603"/>
            <a:ext cx="0" cy="139008"/>
          </a:xfrm>
          <a:custGeom>
            <a:avLst/>
            <a:gdLst/>
            <a:ahLst/>
            <a:cxnLst/>
            <a:rect l="l" t="t" r="r" b="b"/>
            <a:pathLst>
              <a:path h="229234">
                <a:moveTo>
                  <a:pt x="0" y="0"/>
                </a:moveTo>
                <a:lnTo>
                  <a:pt x="0" y="228621"/>
                </a:lnTo>
              </a:path>
            </a:pathLst>
          </a:custGeom>
          <a:ln w="51610">
            <a:solidFill>
              <a:srgbClr val="3D474C"/>
            </a:solidFill>
          </a:ln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52748" y="749607"/>
            <a:ext cx="119219" cy="142598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05785" y="749607"/>
            <a:ext cx="119219" cy="142598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848906" y="749608"/>
            <a:ext cx="142474" cy="142859"/>
          </a:xfrm>
          <a:custGeom>
            <a:avLst/>
            <a:gdLst/>
            <a:ahLst/>
            <a:cxnLst/>
            <a:rect l="l" t="t" r="r" b="b"/>
            <a:pathLst>
              <a:path w="234950" h="235584">
                <a:moveTo>
                  <a:pt x="117252" y="0"/>
                </a:moveTo>
                <a:lnTo>
                  <a:pt x="71376" y="9235"/>
                </a:lnTo>
                <a:lnTo>
                  <a:pt x="34132" y="34453"/>
                </a:lnTo>
                <a:lnTo>
                  <a:pt x="9135" y="71919"/>
                </a:lnTo>
                <a:lnTo>
                  <a:pt x="0" y="117902"/>
                </a:lnTo>
                <a:lnTo>
                  <a:pt x="9135" y="163777"/>
                </a:lnTo>
                <a:lnTo>
                  <a:pt x="34132" y="201017"/>
                </a:lnTo>
                <a:lnTo>
                  <a:pt x="71376" y="226010"/>
                </a:lnTo>
                <a:lnTo>
                  <a:pt x="117252" y="235144"/>
                </a:lnTo>
                <a:lnTo>
                  <a:pt x="163180" y="226010"/>
                </a:lnTo>
                <a:lnTo>
                  <a:pt x="200535" y="201017"/>
                </a:lnTo>
                <a:lnTo>
                  <a:pt x="212754" y="182894"/>
                </a:lnTo>
                <a:lnTo>
                  <a:pt x="117252" y="182894"/>
                </a:lnTo>
                <a:lnTo>
                  <a:pt x="92087" y="177744"/>
                </a:lnTo>
                <a:lnTo>
                  <a:pt x="71414" y="163745"/>
                </a:lnTo>
                <a:lnTo>
                  <a:pt x="57411" y="143072"/>
                </a:lnTo>
                <a:lnTo>
                  <a:pt x="52260" y="117902"/>
                </a:lnTo>
                <a:lnTo>
                  <a:pt x="57411" y="92483"/>
                </a:lnTo>
                <a:lnTo>
                  <a:pt x="71414" y="71599"/>
                </a:lnTo>
                <a:lnTo>
                  <a:pt x="92087" y="57454"/>
                </a:lnTo>
                <a:lnTo>
                  <a:pt x="117252" y="52249"/>
                </a:lnTo>
                <a:lnTo>
                  <a:pt x="212462" y="52249"/>
                </a:lnTo>
                <a:lnTo>
                  <a:pt x="200535" y="34453"/>
                </a:lnTo>
                <a:lnTo>
                  <a:pt x="163180" y="9235"/>
                </a:lnTo>
                <a:lnTo>
                  <a:pt x="117252" y="0"/>
                </a:lnTo>
                <a:close/>
              </a:path>
              <a:path w="234950" h="235584">
                <a:moveTo>
                  <a:pt x="212462" y="52249"/>
                </a:moveTo>
                <a:lnTo>
                  <a:pt x="117252" y="52249"/>
                </a:lnTo>
                <a:lnTo>
                  <a:pt x="142619" y="57454"/>
                </a:lnTo>
                <a:lnTo>
                  <a:pt x="163387" y="71599"/>
                </a:lnTo>
                <a:lnTo>
                  <a:pt x="177418" y="92483"/>
                </a:lnTo>
                <a:lnTo>
                  <a:pt x="182570" y="117902"/>
                </a:lnTo>
                <a:lnTo>
                  <a:pt x="177418" y="143072"/>
                </a:lnTo>
                <a:lnTo>
                  <a:pt x="163387" y="163745"/>
                </a:lnTo>
                <a:lnTo>
                  <a:pt x="142619" y="177744"/>
                </a:lnTo>
                <a:lnTo>
                  <a:pt x="117252" y="182894"/>
                </a:lnTo>
                <a:lnTo>
                  <a:pt x="212754" y="182894"/>
                </a:lnTo>
                <a:lnTo>
                  <a:pt x="225650" y="163745"/>
                </a:lnTo>
                <a:lnTo>
                  <a:pt x="234830" y="117902"/>
                </a:lnTo>
                <a:lnTo>
                  <a:pt x="225644" y="71919"/>
                </a:lnTo>
                <a:lnTo>
                  <a:pt x="212462" y="52249"/>
                </a:lnTo>
                <a:close/>
              </a:path>
            </a:pathLst>
          </a:custGeom>
          <a:solidFill>
            <a:srgbClr val="3D474C"/>
          </a:solid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5016" y="751605"/>
            <a:ext cx="135158" cy="140934"/>
          </a:xfrm>
          <a:custGeom>
            <a:avLst/>
            <a:gdLst/>
            <a:ahLst/>
            <a:cxnLst/>
            <a:rect l="l" t="t" r="r" b="b"/>
            <a:pathLst>
              <a:path w="222885" h="232409">
                <a:moveTo>
                  <a:pt x="53548" y="0"/>
                </a:moveTo>
                <a:lnTo>
                  <a:pt x="2617" y="0"/>
                </a:lnTo>
                <a:lnTo>
                  <a:pt x="0" y="4240"/>
                </a:lnTo>
                <a:lnTo>
                  <a:pt x="103839" y="228286"/>
                </a:lnTo>
                <a:lnTo>
                  <a:pt x="104834" y="230244"/>
                </a:lnTo>
                <a:lnTo>
                  <a:pt x="106803" y="231888"/>
                </a:lnTo>
                <a:lnTo>
                  <a:pt x="115284" y="231888"/>
                </a:lnTo>
                <a:lnTo>
                  <a:pt x="117252" y="230244"/>
                </a:lnTo>
                <a:lnTo>
                  <a:pt x="118226" y="228286"/>
                </a:lnTo>
                <a:lnTo>
                  <a:pt x="167436" y="122792"/>
                </a:lnTo>
                <a:lnTo>
                  <a:pt x="110384" y="122792"/>
                </a:lnTo>
                <a:lnTo>
                  <a:pt x="56490" y="3591"/>
                </a:lnTo>
                <a:lnTo>
                  <a:pt x="55841" y="1958"/>
                </a:lnTo>
                <a:lnTo>
                  <a:pt x="53548" y="0"/>
                </a:lnTo>
                <a:close/>
              </a:path>
              <a:path w="222885" h="232409">
                <a:moveTo>
                  <a:pt x="220118" y="0"/>
                </a:moveTo>
                <a:lnTo>
                  <a:pt x="169188" y="0"/>
                </a:lnTo>
                <a:lnTo>
                  <a:pt x="166895" y="1958"/>
                </a:lnTo>
                <a:lnTo>
                  <a:pt x="166225" y="3591"/>
                </a:lnTo>
                <a:lnTo>
                  <a:pt x="112352" y="122792"/>
                </a:lnTo>
                <a:lnTo>
                  <a:pt x="167436" y="122792"/>
                </a:lnTo>
                <a:lnTo>
                  <a:pt x="222736" y="4240"/>
                </a:lnTo>
                <a:lnTo>
                  <a:pt x="220118" y="0"/>
                </a:lnTo>
                <a:close/>
              </a:path>
            </a:pathLst>
          </a:custGeom>
          <a:solidFill>
            <a:srgbClr val="3D474C"/>
          </a:solid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14996" y="749610"/>
            <a:ext cx="135158" cy="140934"/>
          </a:xfrm>
          <a:custGeom>
            <a:avLst/>
            <a:gdLst/>
            <a:ahLst/>
            <a:cxnLst/>
            <a:rect l="l" t="t" r="r" b="b"/>
            <a:pathLst>
              <a:path w="222885" h="232409">
                <a:moveTo>
                  <a:pt x="115284" y="0"/>
                </a:moveTo>
                <a:lnTo>
                  <a:pt x="107441" y="0"/>
                </a:lnTo>
                <a:lnTo>
                  <a:pt x="105159" y="1622"/>
                </a:lnTo>
                <a:lnTo>
                  <a:pt x="104185" y="3581"/>
                </a:lnTo>
                <a:lnTo>
                  <a:pt x="1937" y="223375"/>
                </a:lnTo>
                <a:lnTo>
                  <a:pt x="0" y="227626"/>
                </a:lnTo>
                <a:lnTo>
                  <a:pt x="2607" y="231877"/>
                </a:lnTo>
                <a:lnTo>
                  <a:pt x="49967" y="231877"/>
                </a:lnTo>
                <a:lnTo>
                  <a:pt x="53548" y="227951"/>
                </a:lnTo>
                <a:lnTo>
                  <a:pt x="55192" y="224035"/>
                </a:lnTo>
                <a:lnTo>
                  <a:pt x="66929" y="197910"/>
                </a:lnTo>
                <a:lnTo>
                  <a:pt x="208924" y="197910"/>
                </a:lnTo>
                <a:lnTo>
                  <a:pt x="188265" y="153492"/>
                </a:lnTo>
                <a:lnTo>
                  <a:pt x="86541" y="153492"/>
                </a:lnTo>
                <a:lnTo>
                  <a:pt x="111022" y="99609"/>
                </a:lnTo>
                <a:lnTo>
                  <a:pt x="163204" y="99609"/>
                </a:lnTo>
                <a:lnTo>
                  <a:pt x="118540" y="3581"/>
                </a:lnTo>
                <a:lnTo>
                  <a:pt x="117567" y="1622"/>
                </a:lnTo>
                <a:lnTo>
                  <a:pt x="115284" y="0"/>
                </a:lnTo>
                <a:close/>
              </a:path>
              <a:path w="222885" h="232409">
                <a:moveTo>
                  <a:pt x="208924" y="197910"/>
                </a:moveTo>
                <a:lnTo>
                  <a:pt x="155764" y="197910"/>
                </a:lnTo>
                <a:lnTo>
                  <a:pt x="167534" y="223710"/>
                </a:lnTo>
                <a:lnTo>
                  <a:pt x="170476" y="229919"/>
                </a:lnTo>
                <a:lnTo>
                  <a:pt x="173083" y="231877"/>
                </a:lnTo>
                <a:lnTo>
                  <a:pt x="220118" y="231877"/>
                </a:lnTo>
                <a:lnTo>
                  <a:pt x="222726" y="227626"/>
                </a:lnTo>
                <a:lnTo>
                  <a:pt x="220768" y="223375"/>
                </a:lnTo>
                <a:lnTo>
                  <a:pt x="208924" y="197910"/>
                </a:lnTo>
                <a:close/>
              </a:path>
              <a:path w="222885" h="232409">
                <a:moveTo>
                  <a:pt x="163204" y="99609"/>
                </a:moveTo>
                <a:lnTo>
                  <a:pt x="111347" y="99609"/>
                </a:lnTo>
                <a:lnTo>
                  <a:pt x="136184" y="153492"/>
                </a:lnTo>
                <a:lnTo>
                  <a:pt x="188265" y="153492"/>
                </a:lnTo>
                <a:lnTo>
                  <a:pt x="163204" y="99609"/>
                </a:lnTo>
                <a:close/>
              </a:path>
            </a:pathLst>
          </a:custGeom>
          <a:solidFill>
            <a:srgbClr val="3D474C"/>
          </a:solid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43679" y="751606"/>
            <a:ext cx="95496" cy="139008"/>
          </a:xfrm>
          <a:custGeom>
            <a:avLst/>
            <a:gdLst/>
            <a:ahLst/>
            <a:cxnLst/>
            <a:rect l="l" t="t" r="r" b="b"/>
            <a:pathLst>
              <a:path w="157479" h="229234">
                <a:moveTo>
                  <a:pt x="104509" y="48009"/>
                </a:moveTo>
                <a:lnTo>
                  <a:pt x="52898" y="48009"/>
                </a:lnTo>
                <a:lnTo>
                  <a:pt x="52898" y="225678"/>
                </a:lnTo>
                <a:lnTo>
                  <a:pt x="55830" y="228610"/>
                </a:lnTo>
                <a:lnTo>
                  <a:pt x="101567" y="228610"/>
                </a:lnTo>
                <a:lnTo>
                  <a:pt x="104509" y="225678"/>
                </a:lnTo>
                <a:lnTo>
                  <a:pt x="104509" y="48009"/>
                </a:lnTo>
                <a:close/>
              </a:path>
              <a:path w="157479" h="229234">
                <a:moveTo>
                  <a:pt x="154801" y="0"/>
                </a:moveTo>
                <a:lnTo>
                  <a:pt x="2607" y="0"/>
                </a:lnTo>
                <a:lnTo>
                  <a:pt x="0" y="2931"/>
                </a:lnTo>
                <a:lnTo>
                  <a:pt x="0" y="45056"/>
                </a:lnTo>
                <a:lnTo>
                  <a:pt x="2607" y="48009"/>
                </a:lnTo>
                <a:lnTo>
                  <a:pt x="154801" y="48009"/>
                </a:lnTo>
                <a:lnTo>
                  <a:pt x="157408" y="45056"/>
                </a:lnTo>
                <a:lnTo>
                  <a:pt x="157408" y="2931"/>
                </a:lnTo>
                <a:lnTo>
                  <a:pt x="154801" y="0"/>
                </a:lnTo>
                <a:close/>
              </a:path>
            </a:pathLst>
          </a:custGeom>
          <a:solidFill>
            <a:srgbClr val="3D474C"/>
          </a:solid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374553" y="751603"/>
            <a:ext cx="0" cy="139008"/>
          </a:xfrm>
          <a:custGeom>
            <a:avLst/>
            <a:gdLst/>
            <a:ahLst/>
            <a:cxnLst/>
            <a:rect l="l" t="t" r="r" b="b"/>
            <a:pathLst>
              <a:path h="229234">
                <a:moveTo>
                  <a:pt x="0" y="0"/>
                </a:moveTo>
                <a:lnTo>
                  <a:pt x="0" y="228621"/>
                </a:lnTo>
              </a:path>
            </a:pathLst>
          </a:custGeom>
          <a:ln w="51579">
            <a:solidFill>
              <a:srgbClr val="3D474C"/>
            </a:solidFill>
          </a:ln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4126" y="749608"/>
            <a:ext cx="142401" cy="142592"/>
          </a:xfrm>
          <a:prstGeom prst="rect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78097" y="926079"/>
            <a:ext cx="93871" cy="142592"/>
          </a:xfrm>
          <a:prstGeom prst="rect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80246" y="749607"/>
            <a:ext cx="119219" cy="142598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94108" y="928072"/>
            <a:ext cx="112901" cy="140617"/>
          </a:xfrm>
          <a:prstGeom prst="rect">
            <a:avLst/>
          </a:pr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29732" y="926077"/>
            <a:ext cx="158262" cy="142859"/>
          </a:xfrm>
          <a:custGeom>
            <a:avLst/>
            <a:gdLst/>
            <a:ahLst/>
            <a:cxnLst/>
            <a:rect l="l" t="t" r="r" b="b"/>
            <a:pathLst>
              <a:path w="260985" h="235585">
                <a:moveTo>
                  <a:pt x="119997" y="125734"/>
                </a:moveTo>
                <a:lnTo>
                  <a:pt x="66636" y="125734"/>
                </a:lnTo>
                <a:lnTo>
                  <a:pt x="121828" y="231553"/>
                </a:lnTo>
                <a:lnTo>
                  <a:pt x="122802" y="233511"/>
                </a:lnTo>
                <a:lnTo>
                  <a:pt x="125409" y="235144"/>
                </a:lnTo>
                <a:lnTo>
                  <a:pt x="134896" y="235144"/>
                </a:lnTo>
                <a:lnTo>
                  <a:pt x="137828" y="233511"/>
                </a:lnTo>
                <a:lnTo>
                  <a:pt x="138802" y="231553"/>
                </a:lnTo>
                <a:lnTo>
                  <a:pt x="184016" y="144351"/>
                </a:lnTo>
                <a:lnTo>
                  <a:pt x="129996" y="144351"/>
                </a:lnTo>
                <a:lnTo>
                  <a:pt x="119997" y="125734"/>
                </a:lnTo>
                <a:close/>
              </a:path>
              <a:path w="260985" h="235585">
                <a:moveTo>
                  <a:pt x="50291" y="0"/>
                </a:moveTo>
                <a:lnTo>
                  <a:pt x="40836" y="0"/>
                </a:lnTo>
                <a:lnTo>
                  <a:pt x="37873" y="2282"/>
                </a:lnTo>
                <a:lnTo>
                  <a:pt x="37548" y="5224"/>
                </a:lnTo>
                <a:lnTo>
                  <a:pt x="649" y="224694"/>
                </a:lnTo>
                <a:lnTo>
                  <a:pt x="0" y="228945"/>
                </a:lnTo>
                <a:lnTo>
                  <a:pt x="2931" y="231877"/>
                </a:lnTo>
                <a:lnTo>
                  <a:pt x="48668" y="231877"/>
                </a:lnTo>
                <a:lnTo>
                  <a:pt x="51286" y="229270"/>
                </a:lnTo>
                <a:lnTo>
                  <a:pt x="51610" y="226652"/>
                </a:lnTo>
                <a:lnTo>
                  <a:pt x="65966" y="125734"/>
                </a:lnTo>
                <a:lnTo>
                  <a:pt x="119997" y="125734"/>
                </a:lnTo>
                <a:lnTo>
                  <a:pt x="54218" y="3256"/>
                </a:lnTo>
                <a:lnTo>
                  <a:pt x="53223" y="1298"/>
                </a:lnTo>
                <a:lnTo>
                  <a:pt x="50291" y="0"/>
                </a:lnTo>
                <a:close/>
              </a:path>
              <a:path w="260985" h="235585">
                <a:moveTo>
                  <a:pt x="243333" y="125734"/>
                </a:moveTo>
                <a:lnTo>
                  <a:pt x="194318" y="125734"/>
                </a:lnTo>
                <a:lnTo>
                  <a:pt x="209019" y="226652"/>
                </a:lnTo>
                <a:lnTo>
                  <a:pt x="209344" y="229270"/>
                </a:lnTo>
                <a:lnTo>
                  <a:pt x="212276" y="231877"/>
                </a:lnTo>
                <a:lnTo>
                  <a:pt x="257688" y="231877"/>
                </a:lnTo>
                <a:lnTo>
                  <a:pt x="260630" y="228945"/>
                </a:lnTo>
                <a:lnTo>
                  <a:pt x="259981" y="224694"/>
                </a:lnTo>
                <a:lnTo>
                  <a:pt x="243333" y="125734"/>
                </a:lnTo>
                <a:close/>
              </a:path>
              <a:path w="260985" h="235585">
                <a:moveTo>
                  <a:pt x="219794" y="0"/>
                </a:moveTo>
                <a:lnTo>
                  <a:pt x="210318" y="0"/>
                </a:lnTo>
                <a:lnTo>
                  <a:pt x="207375" y="1298"/>
                </a:lnTo>
                <a:lnTo>
                  <a:pt x="206412" y="3256"/>
                </a:lnTo>
                <a:lnTo>
                  <a:pt x="130634" y="144351"/>
                </a:lnTo>
                <a:lnTo>
                  <a:pt x="184016" y="144351"/>
                </a:lnTo>
                <a:lnTo>
                  <a:pt x="193669" y="125734"/>
                </a:lnTo>
                <a:lnTo>
                  <a:pt x="243333" y="125734"/>
                </a:lnTo>
                <a:lnTo>
                  <a:pt x="223061" y="5224"/>
                </a:lnTo>
                <a:lnTo>
                  <a:pt x="222736" y="2282"/>
                </a:lnTo>
                <a:lnTo>
                  <a:pt x="219794" y="0"/>
                </a:lnTo>
                <a:close/>
              </a:path>
            </a:pathLst>
          </a:custGeom>
          <a:solidFill>
            <a:srgbClr val="3D474C"/>
          </a:solid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03547" y="926077"/>
            <a:ext cx="158262" cy="142859"/>
          </a:xfrm>
          <a:custGeom>
            <a:avLst/>
            <a:gdLst/>
            <a:ahLst/>
            <a:cxnLst/>
            <a:rect l="l" t="t" r="r" b="b"/>
            <a:pathLst>
              <a:path w="260985" h="235585">
                <a:moveTo>
                  <a:pt x="119997" y="125734"/>
                </a:moveTo>
                <a:lnTo>
                  <a:pt x="66615" y="125734"/>
                </a:lnTo>
                <a:lnTo>
                  <a:pt x="121828" y="231553"/>
                </a:lnTo>
                <a:lnTo>
                  <a:pt x="122802" y="233511"/>
                </a:lnTo>
                <a:lnTo>
                  <a:pt x="125409" y="235144"/>
                </a:lnTo>
                <a:lnTo>
                  <a:pt x="134896" y="235144"/>
                </a:lnTo>
                <a:lnTo>
                  <a:pt x="137828" y="233511"/>
                </a:lnTo>
                <a:lnTo>
                  <a:pt x="138802" y="231553"/>
                </a:lnTo>
                <a:lnTo>
                  <a:pt x="184016" y="144351"/>
                </a:lnTo>
                <a:lnTo>
                  <a:pt x="129996" y="144351"/>
                </a:lnTo>
                <a:lnTo>
                  <a:pt x="119997" y="125734"/>
                </a:lnTo>
                <a:close/>
              </a:path>
              <a:path w="260985" h="235585">
                <a:moveTo>
                  <a:pt x="50291" y="0"/>
                </a:moveTo>
                <a:lnTo>
                  <a:pt x="40836" y="0"/>
                </a:lnTo>
                <a:lnTo>
                  <a:pt x="37894" y="2282"/>
                </a:lnTo>
                <a:lnTo>
                  <a:pt x="37548" y="5224"/>
                </a:lnTo>
                <a:lnTo>
                  <a:pt x="649" y="224694"/>
                </a:lnTo>
                <a:lnTo>
                  <a:pt x="0" y="228945"/>
                </a:lnTo>
                <a:lnTo>
                  <a:pt x="2931" y="231877"/>
                </a:lnTo>
                <a:lnTo>
                  <a:pt x="48668" y="231877"/>
                </a:lnTo>
                <a:lnTo>
                  <a:pt x="51286" y="229270"/>
                </a:lnTo>
                <a:lnTo>
                  <a:pt x="51610" y="226652"/>
                </a:lnTo>
                <a:lnTo>
                  <a:pt x="65966" y="125734"/>
                </a:lnTo>
                <a:lnTo>
                  <a:pt x="119997" y="125734"/>
                </a:lnTo>
                <a:lnTo>
                  <a:pt x="54218" y="3256"/>
                </a:lnTo>
                <a:lnTo>
                  <a:pt x="53223" y="1298"/>
                </a:lnTo>
                <a:lnTo>
                  <a:pt x="50291" y="0"/>
                </a:lnTo>
                <a:close/>
              </a:path>
              <a:path w="260985" h="235585">
                <a:moveTo>
                  <a:pt x="243317" y="125734"/>
                </a:moveTo>
                <a:lnTo>
                  <a:pt x="194318" y="125734"/>
                </a:lnTo>
                <a:lnTo>
                  <a:pt x="209019" y="226652"/>
                </a:lnTo>
                <a:lnTo>
                  <a:pt x="209344" y="229270"/>
                </a:lnTo>
                <a:lnTo>
                  <a:pt x="212276" y="231877"/>
                </a:lnTo>
                <a:lnTo>
                  <a:pt x="257688" y="231877"/>
                </a:lnTo>
                <a:lnTo>
                  <a:pt x="260630" y="228945"/>
                </a:lnTo>
                <a:lnTo>
                  <a:pt x="259960" y="224694"/>
                </a:lnTo>
                <a:lnTo>
                  <a:pt x="243317" y="125734"/>
                </a:lnTo>
                <a:close/>
              </a:path>
              <a:path w="260985" h="235585">
                <a:moveTo>
                  <a:pt x="219794" y="0"/>
                </a:moveTo>
                <a:lnTo>
                  <a:pt x="210339" y="0"/>
                </a:lnTo>
                <a:lnTo>
                  <a:pt x="207375" y="1298"/>
                </a:lnTo>
                <a:lnTo>
                  <a:pt x="206412" y="3256"/>
                </a:lnTo>
                <a:lnTo>
                  <a:pt x="130634" y="144351"/>
                </a:lnTo>
                <a:lnTo>
                  <a:pt x="184016" y="144351"/>
                </a:lnTo>
                <a:lnTo>
                  <a:pt x="193669" y="125734"/>
                </a:lnTo>
                <a:lnTo>
                  <a:pt x="243317" y="125734"/>
                </a:lnTo>
                <a:lnTo>
                  <a:pt x="223050" y="5224"/>
                </a:lnTo>
                <a:lnTo>
                  <a:pt x="222736" y="2282"/>
                </a:lnTo>
                <a:lnTo>
                  <a:pt x="219794" y="0"/>
                </a:lnTo>
                <a:close/>
              </a:path>
            </a:pathLst>
          </a:custGeom>
          <a:solidFill>
            <a:srgbClr val="3D474C"/>
          </a:solid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02129" y="928072"/>
            <a:ext cx="0" cy="139008"/>
          </a:xfrm>
          <a:custGeom>
            <a:avLst/>
            <a:gdLst/>
            <a:ahLst/>
            <a:cxnLst/>
            <a:rect l="l" t="t" r="r" b="b"/>
            <a:pathLst>
              <a:path h="229235">
                <a:moveTo>
                  <a:pt x="0" y="0"/>
                </a:moveTo>
                <a:lnTo>
                  <a:pt x="0" y="228621"/>
                </a:lnTo>
              </a:path>
            </a:pathLst>
          </a:custGeom>
          <a:ln w="51579">
            <a:solidFill>
              <a:srgbClr val="3D474C"/>
            </a:solidFill>
          </a:ln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37570" y="928075"/>
            <a:ext cx="95452" cy="138629"/>
          </a:xfrm>
          <a:prstGeom prst="rect">
            <a:avLst/>
          </a:prstGeom>
          <a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0207" y="3562175"/>
            <a:ext cx="4994672" cy="992967"/>
          </a:xfrm>
          <a:prstGeom prst="rect">
            <a:avLst/>
          </a:prstGeom>
        </p:spPr>
        <p:txBody>
          <a:bodyPr vert="horz" wrap="square" lIns="0" tIns="90490" rIns="0" bIns="0" rtlCol="0">
            <a:spAutoFit/>
          </a:bodyPr>
          <a:lstStyle/>
          <a:p>
            <a:pPr marL="7701" marR="3081" defTabSz="554492">
              <a:lnSpc>
                <a:spcPts val="3499"/>
              </a:lnSpc>
              <a:spcBef>
                <a:spcPts val="713"/>
              </a:spcBef>
            </a:pPr>
            <a:r>
              <a:rPr sz="3456" b="1" spc="-118" dirty="0">
                <a:solidFill>
                  <a:srgbClr val="3D474C"/>
                </a:solidFill>
                <a:latin typeface="Novecento Bold"/>
                <a:cs typeface="Novecento Bold"/>
              </a:rPr>
              <a:t>INNOVATION </a:t>
            </a:r>
            <a:r>
              <a:rPr sz="3456" b="1" spc="-39" dirty="0">
                <a:solidFill>
                  <a:srgbClr val="3D474C"/>
                </a:solidFill>
                <a:latin typeface="Novecento Bold"/>
                <a:cs typeface="Novecento Bold"/>
              </a:rPr>
              <a:t>IN </a:t>
            </a:r>
            <a:r>
              <a:rPr sz="3456" b="1" spc="-73" dirty="0">
                <a:solidFill>
                  <a:srgbClr val="3D474C"/>
                </a:solidFill>
                <a:latin typeface="Novecento Bold"/>
                <a:cs typeface="Novecento Bold"/>
              </a:rPr>
              <a:t>MOTION,  </a:t>
            </a:r>
            <a:r>
              <a:rPr sz="3456" b="1" spc="-61" dirty="0">
                <a:solidFill>
                  <a:srgbClr val="BF3389"/>
                </a:solidFill>
                <a:latin typeface="Novecento Bold"/>
                <a:cs typeface="Novecento Bold"/>
              </a:rPr>
              <a:t>TOURISM</a:t>
            </a:r>
            <a:r>
              <a:rPr sz="3456" b="1" spc="-12" dirty="0">
                <a:solidFill>
                  <a:srgbClr val="BF3389"/>
                </a:solidFill>
                <a:latin typeface="Novecento Bold"/>
                <a:cs typeface="Novecento Bold"/>
              </a:rPr>
              <a:t> </a:t>
            </a:r>
            <a:r>
              <a:rPr sz="3456" b="1" spc="-82" dirty="0">
                <a:solidFill>
                  <a:srgbClr val="BF3389"/>
                </a:solidFill>
                <a:latin typeface="Novecento Bold"/>
                <a:cs typeface="Novecento Bold"/>
              </a:rPr>
              <a:t>REIMAGINED</a:t>
            </a:r>
            <a:endParaRPr sz="3456" dirty="0">
              <a:solidFill>
                <a:prstClr val="black"/>
              </a:solidFill>
              <a:latin typeface="Novecento Bold"/>
              <a:cs typeface="Novecento Bold"/>
            </a:endParaRPr>
          </a:p>
        </p:txBody>
      </p:sp>
      <p:sp>
        <p:nvSpPr>
          <p:cNvPr id="32" name="object 3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672" y="6331396"/>
            <a:ext cx="3483679" cy="197541"/>
          </a:xfrm>
          <a:prstGeom prst="rect">
            <a:avLst/>
          </a:prstGeom>
        </p:spPr>
        <p:txBody>
          <a:bodyPr vert="horz" wrap="square" lIns="0" tIns="10782" rIns="0" bIns="0" rtlCol="0">
            <a:spAutoFit/>
          </a:bodyPr>
          <a:lstStyle/>
          <a:p>
            <a:pPr marL="7701" defTabSz="554492">
              <a:spcBef>
                <a:spcPts val="85"/>
              </a:spcBef>
              <a:tabLst>
                <a:tab pos="2650396" algn="l"/>
              </a:tabLst>
            </a:pPr>
            <a:r>
              <a:rPr sz="1213" b="1" spc="85" dirty="0">
                <a:solidFill>
                  <a:prstClr val="white"/>
                </a:solidFill>
                <a:latin typeface="Novecento Bold"/>
                <a:cs typeface="Novecento Bold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www.tisglobalsummit.com</a:t>
            </a:r>
            <a:r>
              <a:rPr sz="1213" b="1" spc="85" dirty="0">
                <a:solidFill>
                  <a:srgbClr val="FFFFFF"/>
                </a:solidFill>
                <a:latin typeface="Novecento Bold"/>
                <a:cs typeface="Novecento Bold"/>
              </a:rPr>
              <a:t>	</a:t>
            </a:r>
            <a:r>
              <a:rPr sz="1213" b="1" spc="85" dirty="0">
                <a:solidFill>
                  <a:srgbClr val="BF3389"/>
                </a:solidFill>
                <a:latin typeface="Novecento Bold"/>
                <a:cs typeface="Novecento Bold"/>
              </a:rPr>
              <a:t>#TIS2025</a:t>
            </a:r>
            <a:endParaRPr sz="1213" dirty="0">
              <a:solidFill>
                <a:prstClr val="black"/>
              </a:solidFill>
              <a:latin typeface="Novecento Bold"/>
              <a:cs typeface="Novecento Bold"/>
            </a:endParaRPr>
          </a:p>
        </p:txBody>
      </p:sp>
      <p:grpSp>
        <p:nvGrpSpPr>
          <p:cNvPr id="51" name="Grupo 50">
            <a:extLst>
              <a:ext uri="{FF2B5EF4-FFF2-40B4-BE49-F238E27FC236}">
                <a16:creationId xmlns:a16="http://schemas.microsoft.com/office/drawing/2014/main" id="{B8E6EE10-4927-4180-EEF2-D8738D8679F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674747" y="6244662"/>
            <a:ext cx="2156909" cy="280257"/>
            <a:chOff x="16998612" y="10057649"/>
            <a:chExt cx="2511960" cy="326390"/>
          </a:xfrm>
        </p:grpSpPr>
        <p:sp>
          <p:nvSpPr>
            <p:cNvPr id="33" name="object 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998612" y="10085283"/>
              <a:ext cx="158115" cy="206375"/>
            </a:xfrm>
            <a:custGeom>
              <a:avLst/>
              <a:gdLst/>
              <a:ahLst/>
              <a:cxnLst/>
              <a:rect l="l" t="t" r="r" b="b"/>
              <a:pathLst>
                <a:path w="158115" h="206375">
                  <a:moveTo>
                    <a:pt x="41401" y="129193"/>
                  </a:moveTo>
                  <a:lnTo>
                    <a:pt x="36930" y="130523"/>
                  </a:lnTo>
                  <a:lnTo>
                    <a:pt x="0" y="148648"/>
                  </a:lnTo>
                  <a:lnTo>
                    <a:pt x="14321" y="179277"/>
                  </a:lnTo>
                  <a:lnTo>
                    <a:pt x="41591" y="198295"/>
                  </a:lnTo>
                  <a:lnTo>
                    <a:pt x="75677" y="205946"/>
                  </a:lnTo>
                  <a:lnTo>
                    <a:pt x="110445" y="202473"/>
                  </a:lnTo>
                  <a:lnTo>
                    <a:pt x="139763" y="188118"/>
                  </a:lnTo>
                  <a:lnTo>
                    <a:pt x="152229" y="170549"/>
                  </a:lnTo>
                  <a:lnTo>
                    <a:pt x="86421" y="170549"/>
                  </a:lnTo>
                  <a:lnTo>
                    <a:pt x="67140" y="168496"/>
                  </a:lnTo>
                  <a:lnTo>
                    <a:pt x="50562" y="159578"/>
                  </a:lnTo>
                  <a:lnTo>
                    <a:pt x="40606" y="143821"/>
                  </a:lnTo>
                  <a:lnTo>
                    <a:pt x="39422" y="139580"/>
                  </a:lnTo>
                  <a:lnTo>
                    <a:pt x="41401" y="129193"/>
                  </a:lnTo>
                  <a:close/>
                </a:path>
                <a:path w="158115" h="206375">
                  <a:moveTo>
                    <a:pt x="71102" y="0"/>
                  </a:moveTo>
                  <a:lnTo>
                    <a:pt x="36002" y="10513"/>
                  </a:lnTo>
                  <a:lnTo>
                    <a:pt x="11537" y="35247"/>
                  </a:lnTo>
                  <a:lnTo>
                    <a:pt x="5968" y="73949"/>
                  </a:lnTo>
                  <a:lnTo>
                    <a:pt x="20188" y="101076"/>
                  </a:lnTo>
                  <a:lnTo>
                    <a:pt x="46874" y="114158"/>
                  </a:lnTo>
                  <a:lnTo>
                    <a:pt x="78132" y="121078"/>
                  </a:lnTo>
                  <a:lnTo>
                    <a:pt x="106070" y="129717"/>
                  </a:lnTo>
                  <a:lnTo>
                    <a:pt x="115561" y="137963"/>
                  </a:lnTo>
                  <a:lnTo>
                    <a:pt x="118048" y="147936"/>
                  </a:lnTo>
                  <a:lnTo>
                    <a:pt x="114150" y="157800"/>
                  </a:lnTo>
                  <a:lnTo>
                    <a:pt x="104488" y="165716"/>
                  </a:lnTo>
                  <a:lnTo>
                    <a:pt x="86421" y="170549"/>
                  </a:lnTo>
                  <a:lnTo>
                    <a:pt x="152229" y="170549"/>
                  </a:lnTo>
                  <a:lnTo>
                    <a:pt x="157497" y="163126"/>
                  </a:lnTo>
                  <a:lnTo>
                    <a:pt x="157513" y="127738"/>
                  </a:lnTo>
                  <a:lnTo>
                    <a:pt x="141383" y="102925"/>
                  </a:lnTo>
                  <a:lnTo>
                    <a:pt x="115362" y="91046"/>
                  </a:lnTo>
                  <a:lnTo>
                    <a:pt x="85768" y="84617"/>
                  </a:lnTo>
                  <a:lnTo>
                    <a:pt x="58919" y="76148"/>
                  </a:lnTo>
                  <a:lnTo>
                    <a:pt x="50018" y="68479"/>
                  </a:lnTo>
                  <a:lnTo>
                    <a:pt x="46708" y="58731"/>
                  </a:lnTo>
                  <a:lnTo>
                    <a:pt x="49118" y="48858"/>
                  </a:lnTo>
                  <a:lnTo>
                    <a:pt x="57380" y="40819"/>
                  </a:lnTo>
                  <a:lnTo>
                    <a:pt x="77650" y="35283"/>
                  </a:lnTo>
                  <a:lnTo>
                    <a:pt x="146701" y="35283"/>
                  </a:lnTo>
                  <a:lnTo>
                    <a:pt x="140161" y="22652"/>
                  </a:lnTo>
                  <a:lnTo>
                    <a:pt x="108576" y="3961"/>
                  </a:lnTo>
                  <a:lnTo>
                    <a:pt x="71102" y="0"/>
                  </a:lnTo>
                  <a:close/>
                </a:path>
                <a:path w="158115" h="206375">
                  <a:moveTo>
                    <a:pt x="146701" y="35283"/>
                  </a:moveTo>
                  <a:lnTo>
                    <a:pt x="77650" y="35283"/>
                  </a:lnTo>
                  <a:lnTo>
                    <a:pt x="98353" y="39145"/>
                  </a:lnTo>
                  <a:lnTo>
                    <a:pt x="114123" y="51537"/>
                  </a:lnTo>
                  <a:lnTo>
                    <a:pt x="119598" y="71593"/>
                  </a:lnTo>
                  <a:lnTo>
                    <a:pt x="157597" y="56326"/>
                  </a:lnTo>
                  <a:lnTo>
                    <a:pt x="146701" y="352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54492"/>
              <a:endParaRPr sz="109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object 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171804" y="10143616"/>
              <a:ext cx="137160" cy="148590"/>
            </a:xfrm>
            <a:custGeom>
              <a:avLst/>
              <a:gdLst/>
              <a:ahLst/>
              <a:cxnLst/>
              <a:rect l="l" t="t" r="r" b="b"/>
              <a:pathLst>
                <a:path w="137159" h="148590">
                  <a:moveTo>
                    <a:pt x="82348" y="0"/>
                  </a:moveTo>
                  <a:lnTo>
                    <a:pt x="40168" y="6024"/>
                  </a:lnTo>
                  <a:lnTo>
                    <a:pt x="12669" y="29264"/>
                  </a:lnTo>
                  <a:lnTo>
                    <a:pt x="0" y="62284"/>
                  </a:lnTo>
                  <a:lnTo>
                    <a:pt x="2311" y="97649"/>
                  </a:lnTo>
                  <a:lnTo>
                    <a:pt x="19752" y="127923"/>
                  </a:lnTo>
                  <a:lnTo>
                    <a:pt x="52474" y="145670"/>
                  </a:lnTo>
                  <a:lnTo>
                    <a:pt x="75090" y="147982"/>
                  </a:lnTo>
                  <a:lnTo>
                    <a:pt x="97553" y="144804"/>
                  </a:lnTo>
                  <a:lnTo>
                    <a:pt x="117992" y="135717"/>
                  </a:lnTo>
                  <a:lnTo>
                    <a:pt x="134535" y="120300"/>
                  </a:lnTo>
                  <a:lnTo>
                    <a:pt x="129755" y="115582"/>
                  </a:lnTo>
                  <a:lnTo>
                    <a:pt x="69990" y="115582"/>
                  </a:lnTo>
                  <a:lnTo>
                    <a:pt x="50620" y="106504"/>
                  </a:lnTo>
                  <a:lnTo>
                    <a:pt x="41480" y="85431"/>
                  </a:lnTo>
                  <a:lnTo>
                    <a:pt x="136576" y="85431"/>
                  </a:lnTo>
                  <a:lnTo>
                    <a:pt x="136576" y="58846"/>
                  </a:lnTo>
                  <a:lnTo>
                    <a:pt x="41480" y="58846"/>
                  </a:lnTo>
                  <a:lnTo>
                    <a:pt x="51605" y="38773"/>
                  </a:lnTo>
                  <a:lnTo>
                    <a:pt x="70153" y="31344"/>
                  </a:lnTo>
                  <a:lnTo>
                    <a:pt x="128277" y="31344"/>
                  </a:lnTo>
                  <a:lnTo>
                    <a:pt x="118564" y="18703"/>
                  </a:lnTo>
                  <a:lnTo>
                    <a:pt x="101061" y="6021"/>
                  </a:lnTo>
                  <a:lnTo>
                    <a:pt x="82348" y="0"/>
                  </a:lnTo>
                  <a:close/>
                </a:path>
                <a:path w="137159" h="148590">
                  <a:moveTo>
                    <a:pt x="106180" y="94939"/>
                  </a:moveTo>
                  <a:lnTo>
                    <a:pt x="91279" y="111962"/>
                  </a:lnTo>
                  <a:lnTo>
                    <a:pt x="69990" y="115582"/>
                  </a:lnTo>
                  <a:lnTo>
                    <a:pt x="129755" y="115582"/>
                  </a:lnTo>
                  <a:lnTo>
                    <a:pt x="108902" y="95002"/>
                  </a:lnTo>
                  <a:lnTo>
                    <a:pt x="106180" y="94939"/>
                  </a:lnTo>
                  <a:close/>
                </a:path>
                <a:path w="137159" h="148590">
                  <a:moveTo>
                    <a:pt x="128277" y="31344"/>
                  </a:moveTo>
                  <a:lnTo>
                    <a:pt x="70153" y="31344"/>
                  </a:lnTo>
                  <a:lnTo>
                    <a:pt x="87679" y="37666"/>
                  </a:lnTo>
                  <a:lnTo>
                    <a:pt x="94735" y="58846"/>
                  </a:lnTo>
                  <a:lnTo>
                    <a:pt x="136576" y="58846"/>
                  </a:lnTo>
                  <a:lnTo>
                    <a:pt x="136576" y="54103"/>
                  </a:lnTo>
                  <a:lnTo>
                    <a:pt x="131516" y="35560"/>
                  </a:lnTo>
                  <a:lnTo>
                    <a:pt x="128277" y="313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54492"/>
              <a:endParaRPr sz="109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object 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668017" y="10144212"/>
              <a:ext cx="133350" cy="145415"/>
            </a:xfrm>
            <a:custGeom>
              <a:avLst/>
              <a:gdLst/>
              <a:ahLst/>
              <a:cxnLst/>
              <a:rect l="l" t="t" r="r" b="b"/>
              <a:pathLst>
                <a:path w="133350" h="145415">
                  <a:moveTo>
                    <a:pt x="120522" y="29729"/>
                  </a:moveTo>
                  <a:lnTo>
                    <a:pt x="73076" y="29729"/>
                  </a:lnTo>
                  <a:lnTo>
                    <a:pt x="82375" y="33500"/>
                  </a:lnTo>
                  <a:lnTo>
                    <a:pt x="88310" y="40676"/>
                  </a:lnTo>
                  <a:lnTo>
                    <a:pt x="88753" y="48794"/>
                  </a:lnTo>
                  <a:lnTo>
                    <a:pt x="81578" y="55393"/>
                  </a:lnTo>
                  <a:lnTo>
                    <a:pt x="58381" y="61193"/>
                  </a:lnTo>
                  <a:lnTo>
                    <a:pt x="32531" y="66267"/>
                  </a:lnTo>
                  <a:lnTo>
                    <a:pt x="10810" y="77356"/>
                  </a:lnTo>
                  <a:lnTo>
                    <a:pt x="0" y="101203"/>
                  </a:lnTo>
                  <a:lnTo>
                    <a:pt x="8209" y="130874"/>
                  </a:lnTo>
                  <a:lnTo>
                    <a:pt x="33142" y="145086"/>
                  </a:lnTo>
                  <a:lnTo>
                    <a:pt x="64511" y="144652"/>
                  </a:lnTo>
                  <a:lnTo>
                    <a:pt x="92028" y="130385"/>
                  </a:lnTo>
                  <a:lnTo>
                    <a:pt x="130350" y="130385"/>
                  </a:lnTo>
                  <a:lnTo>
                    <a:pt x="128141" y="119011"/>
                  </a:lnTo>
                  <a:lnTo>
                    <a:pt x="128094" y="117553"/>
                  </a:lnTo>
                  <a:lnTo>
                    <a:pt x="58699" y="117553"/>
                  </a:lnTo>
                  <a:lnTo>
                    <a:pt x="45392" y="112953"/>
                  </a:lnTo>
                  <a:lnTo>
                    <a:pt x="42040" y="99496"/>
                  </a:lnTo>
                  <a:lnTo>
                    <a:pt x="49117" y="90896"/>
                  </a:lnTo>
                  <a:lnTo>
                    <a:pt x="62335" y="86231"/>
                  </a:lnTo>
                  <a:lnTo>
                    <a:pt x="77191" y="83586"/>
                  </a:lnTo>
                  <a:lnTo>
                    <a:pt x="89180" y="81046"/>
                  </a:lnTo>
                  <a:lnTo>
                    <a:pt x="127640" y="81046"/>
                  </a:lnTo>
                  <a:lnTo>
                    <a:pt x="127927" y="68754"/>
                  </a:lnTo>
                  <a:lnTo>
                    <a:pt x="127294" y="43938"/>
                  </a:lnTo>
                  <a:lnTo>
                    <a:pt x="120522" y="29729"/>
                  </a:lnTo>
                  <a:close/>
                </a:path>
                <a:path w="133350" h="145415">
                  <a:moveTo>
                    <a:pt x="130350" y="130385"/>
                  </a:moveTo>
                  <a:lnTo>
                    <a:pt x="92028" y="130385"/>
                  </a:lnTo>
                  <a:lnTo>
                    <a:pt x="96803" y="143704"/>
                  </a:lnTo>
                  <a:lnTo>
                    <a:pt x="132938" y="143704"/>
                  </a:lnTo>
                  <a:lnTo>
                    <a:pt x="130350" y="130385"/>
                  </a:lnTo>
                  <a:close/>
                </a:path>
                <a:path w="133350" h="145415">
                  <a:moveTo>
                    <a:pt x="127640" y="81046"/>
                  </a:moveTo>
                  <a:lnTo>
                    <a:pt x="89180" y="81046"/>
                  </a:lnTo>
                  <a:lnTo>
                    <a:pt x="89494" y="86231"/>
                  </a:lnTo>
                  <a:lnTo>
                    <a:pt x="89553" y="90896"/>
                  </a:lnTo>
                  <a:lnTo>
                    <a:pt x="89421" y="95056"/>
                  </a:lnTo>
                  <a:lnTo>
                    <a:pt x="86353" y="101936"/>
                  </a:lnTo>
                  <a:lnTo>
                    <a:pt x="74755" y="113735"/>
                  </a:lnTo>
                  <a:lnTo>
                    <a:pt x="58699" y="117553"/>
                  </a:lnTo>
                  <a:lnTo>
                    <a:pt x="128094" y="117553"/>
                  </a:lnTo>
                  <a:lnTo>
                    <a:pt x="127377" y="95056"/>
                  </a:lnTo>
                  <a:lnTo>
                    <a:pt x="127466" y="88481"/>
                  </a:lnTo>
                  <a:lnTo>
                    <a:pt x="127640" y="81046"/>
                  </a:lnTo>
                  <a:close/>
                </a:path>
                <a:path w="133350" h="145415">
                  <a:moveTo>
                    <a:pt x="83695" y="0"/>
                  </a:moveTo>
                  <a:lnTo>
                    <a:pt x="48766" y="704"/>
                  </a:lnTo>
                  <a:lnTo>
                    <a:pt x="18166" y="15853"/>
                  </a:lnTo>
                  <a:lnTo>
                    <a:pt x="1706" y="44943"/>
                  </a:lnTo>
                  <a:lnTo>
                    <a:pt x="35915" y="56356"/>
                  </a:lnTo>
                  <a:lnTo>
                    <a:pt x="40200" y="43062"/>
                  </a:lnTo>
                  <a:lnTo>
                    <a:pt x="47950" y="34290"/>
                  </a:lnTo>
                  <a:lnTo>
                    <a:pt x="58972" y="29894"/>
                  </a:lnTo>
                  <a:lnTo>
                    <a:pt x="73076" y="29729"/>
                  </a:lnTo>
                  <a:lnTo>
                    <a:pt x="120522" y="29729"/>
                  </a:lnTo>
                  <a:lnTo>
                    <a:pt x="113141" y="14243"/>
                  </a:lnTo>
                  <a:lnTo>
                    <a:pt x="836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54492"/>
              <a:endParaRPr sz="109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object 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10282" y="10147390"/>
              <a:ext cx="150495" cy="140970"/>
            </a:xfrm>
            <a:custGeom>
              <a:avLst/>
              <a:gdLst/>
              <a:ahLst/>
              <a:cxnLst/>
              <a:rect l="l" t="t" r="r" b="b"/>
              <a:pathLst>
                <a:path w="150494" h="140970">
                  <a:moveTo>
                    <a:pt x="40888" y="0"/>
                  </a:moveTo>
                  <a:lnTo>
                    <a:pt x="0" y="0"/>
                  </a:lnTo>
                  <a:lnTo>
                    <a:pt x="57924" y="140665"/>
                  </a:lnTo>
                  <a:lnTo>
                    <a:pt x="96730" y="140267"/>
                  </a:lnTo>
                  <a:lnTo>
                    <a:pt x="115470" y="91149"/>
                  </a:lnTo>
                  <a:lnTo>
                    <a:pt x="74186" y="91149"/>
                  </a:lnTo>
                  <a:lnTo>
                    <a:pt x="40888" y="0"/>
                  </a:lnTo>
                  <a:close/>
                </a:path>
                <a:path w="150494" h="140970">
                  <a:moveTo>
                    <a:pt x="150246" y="0"/>
                  </a:moveTo>
                  <a:lnTo>
                    <a:pt x="108405" y="0"/>
                  </a:lnTo>
                  <a:lnTo>
                    <a:pt x="74186" y="91149"/>
                  </a:lnTo>
                  <a:lnTo>
                    <a:pt x="115470" y="91149"/>
                  </a:lnTo>
                  <a:lnTo>
                    <a:pt x="1502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54492"/>
              <a:endParaRPr sz="109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object 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560374" y="10090420"/>
              <a:ext cx="0" cy="198120"/>
            </a:xfrm>
            <a:custGeom>
              <a:avLst/>
              <a:gdLst/>
              <a:ahLst/>
              <a:cxnLst/>
              <a:rect l="l" t="t" r="r" b="b"/>
              <a:pathLst>
                <a:path h="198120">
                  <a:moveTo>
                    <a:pt x="0" y="0"/>
                  </a:moveTo>
                  <a:lnTo>
                    <a:pt x="0" y="198119"/>
                  </a:lnTo>
                </a:path>
              </a:pathLst>
            </a:custGeom>
            <a:ln w="399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554492"/>
              <a:endParaRPr sz="109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bject 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626938" y="10090420"/>
              <a:ext cx="0" cy="198120"/>
            </a:xfrm>
            <a:custGeom>
              <a:avLst/>
              <a:gdLst/>
              <a:ahLst/>
              <a:cxnLst/>
              <a:rect l="l" t="t" r="r" b="b"/>
              <a:pathLst>
                <a:path h="198120">
                  <a:moveTo>
                    <a:pt x="0" y="0"/>
                  </a:moveTo>
                  <a:lnTo>
                    <a:pt x="0" y="197501"/>
                  </a:lnTo>
                </a:path>
              </a:pathLst>
            </a:custGeom>
            <a:ln w="399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554492"/>
              <a:endParaRPr sz="109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object 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493812" y="10147387"/>
              <a:ext cx="0" cy="140970"/>
            </a:xfrm>
            <a:custGeom>
              <a:avLst/>
              <a:gdLst/>
              <a:ahLst/>
              <a:cxnLst/>
              <a:rect l="l" t="t" r="r" b="b"/>
              <a:pathLst>
                <a:path h="140970">
                  <a:moveTo>
                    <a:pt x="0" y="0"/>
                  </a:moveTo>
                  <a:lnTo>
                    <a:pt x="0" y="140529"/>
                  </a:lnTo>
                </a:path>
              </a:pathLst>
            </a:custGeom>
            <a:ln w="399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554492"/>
              <a:endParaRPr sz="109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object 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002188" y="10306162"/>
              <a:ext cx="158115" cy="48260"/>
            </a:xfrm>
            <a:custGeom>
              <a:avLst/>
              <a:gdLst/>
              <a:ahLst/>
              <a:cxnLst/>
              <a:rect l="l" t="t" r="r" b="b"/>
              <a:pathLst>
                <a:path w="158115" h="48259">
                  <a:moveTo>
                    <a:pt x="57148" y="0"/>
                  </a:moveTo>
                  <a:lnTo>
                    <a:pt x="21076" y="15751"/>
                  </a:lnTo>
                  <a:lnTo>
                    <a:pt x="0" y="48219"/>
                  </a:lnTo>
                  <a:lnTo>
                    <a:pt x="45893" y="48219"/>
                  </a:lnTo>
                  <a:lnTo>
                    <a:pt x="45726" y="45109"/>
                  </a:lnTo>
                  <a:lnTo>
                    <a:pt x="47632" y="43643"/>
                  </a:lnTo>
                  <a:lnTo>
                    <a:pt x="60131" y="37046"/>
                  </a:lnTo>
                  <a:lnTo>
                    <a:pt x="74139" y="34611"/>
                  </a:lnTo>
                  <a:lnTo>
                    <a:pt x="148101" y="34611"/>
                  </a:lnTo>
                  <a:lnTo>
                    <a:pt x="135284" y="16716"/>
                  </a:lnTo>
                  <a:lnTo>
                    <a:pt x="98468" y="482"/>
                  </a:lnTo>
                  <a:lnTo>
                    <a:pt x="57148" y="0"/>
                  </a:lnTo>
                  <a:close/>
                </a:path>
                <a:path w="158115" h="48259">
                  <a:moveTo>
                    <a:pt x="148101" y="34611"/>
                  </a:moveTo>
                  <a:lnTo>
                    <a:pt x="74139" y="34611"/>
                  </a:lnTo>
                  <a:lnTo>
                    <a:pt x="88437" y="35920"/>
                  </a:lnTo>
                  <a:lnTo>
                    <a:pt x="101808" y="40554"/>
                  </a:lnTo>
                  <a:lnTo>
                    <a:pt x="104824" y="42041"/>
                  </a:lnTo>
                  <a:lnTo>
                    <a:pt x="110645" y="48219"/>
                  </a:lnTo>
                  <a:lnTo>
                    <a:pt x="157848" y="48219"/>
                  </a:lnTo>
                  <a:lnTo>
                    <a:pt x="148101" y="346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54492"/>
              <a:endParaRPr sz="109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object 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676995" y="10304760"/>
              <a:ext cx="132080" cy="50165"/>
            </a:xfrm>
            <a:custGeom>
              <a:avLst/>
              <a:gdLst/>
              <a:ahLst/>
              <a:cxnLst/>
              <a:rect l="l" t="t" r="r" b="b"/>
              <a:pathLst>
                <a:path w="132080" h="50165">
                  <a:moveTo>
                    <a:pt x="36737" y="0"/>
                  </a:moveTo>
                  <a:lnTo>
                    <a:pt x="13512" y="5725"/>
                  </a:lnTo>
                  <a:lnTo>
                    <a:pt x="0" y="22111"/>
                  </a:lnTo>
                  <a:lnTo>
                    <a:pt x="2241" y="49622"/>
                  </a:lnTo>
                  <a:lnTo>
                    <a:pt x="44083" y="49622"/>
                  </a:lnTo>
                  <a:lnTo>
                    <a:pt x="42680" y="44051"/>
                  </a:lnTo>
                  <a:lnTo>
                    <a:pt x="40879" y="39266"/>
                  </a:lnTo>
                  <a:lnTo>
                    <a:pt x="43926" y="33779"/>
                  </a:lnTo>
                  <a:lnTo>
                    <a:pt x="52199" y="30140"/>
                  </a:lnTo>
                  <a:lnTo>
                    <a:pt x="61563" y="29968"/>
                  </a:lnTo>
                  <a:lnTo>
                    <a:pt x="126482" y="29968"/>
                  </a:lnTo>
                  <a:lnTo>
                    <a:pt x="126124" y="27185"/>
                  </a:lnTo>
                  <a:lnTo>
                    <a:pt x="125573" y="17329"/>
                  </a:lnTo>
                  <a:lnTo>
                    <a:pt x="87809" y="17329"/>
                  </a:lnTo>
                  <a:lnTo>
                    <a:pt x="81642" y="14435"/>
                  </a:lnTo>
                  <a:lnTo>
                    <a:pt x="69982" y="7371"/>
                  </a:lnTo>
                  <a:lnTo>
                    <a:pt x="63632" y="4471"/>
                  </a:lnTo>
                  <a:lnTo>
                    <a:pt x="36737" y="0"/>
                  </a:lnTo>
                  <a:close/>
                </a:path>
                <a:path w="132080" h="50165">
                  <a:moveTo>
                    <a:pt x="126482" y="29968"/>
                  </a:moveTo>
                  <a:lnTo>
                    <a:pt x="61563" y="29968"/>
                  </a:lnTo>
                  <a:lnTo>
                    <a:pt x="70862" y="32419"/>
                  </a:lnTo>
                  <a:lnTo>
                    <a:pt x="78941" y="36648"/>
                  </a:lnTo>
                  <a:lnTo>
                    <a:pt x="83317" y="39632"/>
                  </a:lnTo>
                  <a:lnTo>
                    <a:pt x="89799" y="49622"/>
                  </a:lnTo>
                  <a:lnTo>
                    <a:pt x="131567" y="49622"/>
                  </a:lnTo>
                  <a:lnTo>
                    <a:pt x="127588" y="38554"/>
                  </a:lnTo>
                  <a:lnTo>
                    <a:pt x="126482" y="29968"/>
                  </a:lnTo>
                  <a:close/>
                </a:path>
                <a:path w="132080" h="50165">
                  <a:moveTo>
                    <a:pt x="123955" y="4042"/>
                  </a:moveTo>
                  <a:lnTo>
                    <a:pt x="87820" y="4042"/>
                  </a:lnTo>
                  <a:lnTo>
                    <a:pt x="87809" y="17329"/>
                  </a:lnTo>
                  <a:lnTo>
                    <a:pt x="125573" y="17329"/>
                  </a:lnTo>
                  <a:lnTo>
                    <a:pt x="125479" y="15640"/>
                  </a:lnTo>
                  <a:lnTo>
                    <a:pt x="123955" y="40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54492"/>
              <a:endParaRPr sz="109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object 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186662" y="10304380"/>
              <a:ext cx="127635" cy="52069"/>
            </a:xfrm>
            <a:custGeom>
              <a:avLst/>
              <a:gdLst/>
              <a:ahLst/>
              <a:cxnLst/>
              <a:rect l="l" t="t" r="r" b="b"/>
              <a:pathLst>
                <a:path w="127634" h="52070">
                  <a:moveTo>
                    <a:pt x="124426" y="31725"/>
                  </a:moveTo>
                  <a:lnTo>
                    <a:pt x="72020" y="31725"/>
                  </a:lnTo>
                  <a:lnTo>
                    <a:pt x="91044" y="38502"/>
                  </a:lnTo>
                  <a:lnTo>
                    <a:pt x="105567" y="51897"/>
                  </a:lnTo>
                  <a:lnTo>
                    <a:pt x="108373" y="51886"/>
                  </a:lnTo>
                  <a:lnTo>
                    <a:pt x="111446" y="45859"/>
                  </a:lnTo>
                  <a:lnTo>
                    <a:pt x="117603" y="38980"/>
                  </a:lnTo>
                  <a:lnTo>
                    <a:pt x="123855" y="32531"/>
                  </a:lnTo>
                  <a:lnTo>
                    <a:pt x="124426" y="31725"/>
                  </a:lnTo>
                  <a:close/>
                </a:path>
                <a:path w="127634" h="52070">
                  <a:moveTo>
                    <a:pt x="70376" y="0"/>
                  </a:moveTo>
                  <a:lnTo>
                    <a:pt x="37437" y="2440"/>
                  </a:lnTo>
                  <a:lnTo>
                    <a:pt x="11556" y="18353"/>
                  </a:lnTo>
                  <a:lnTo>
                    <a:pt x="0" y="50002"/>
                  </a:lnTo>
                  <a:lnTo>
                    <a:pt x="41841" y="50002"/>
                  </a:lnTo>
                  <a:lnTo>
                    <a:pt x="53838" y="34560"/>
                  </a:lnTo>
                  <a:lnTo>
                    <a:pt x="72020" y="31725"/>
                  </a:lnTo>
                  <a:lnTo>
                    <a:pt x="124426" y="31725"/>
                  </a:lnTo>
                  <a:lnTo>
                    <a:pt x="127210" y="27793"/>
                  </a:lnTo>
                  <a:lnTo>
                    <a:pt x="124906" y="22410"/>
                  </a:lnTo>
                  <a:lnTo>
                    <a:pt x="117769" y="16729"/>
                  </a:lnTo>
                  <a:lnTo>
                    <a:pt x="109327" y="11824"/>
                  </a:lnTo>
                  <a:lnTo>
                    <a:pt x="103106" y="8767"/>
                  </a:lnTo>
                  <a:lnTo>
                    <a:pt x="703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54492"/>
              <a:endParaRPr sz="109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object 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57825" y="10308490"/>
              <a:ext cx="78105" cy="46355"/>
            </a:xfrm>
            <a:custGeom>
              <a:avLst/>
              <a:gdLst/>
              <a:ahLst/>
              <a:cxnLst/>
              <a:rect l="l" t="t" r="r" b="b"/>
              <a:pathLst>
                <a:path w="78105" h="46354">
                  <a:moveTo>
                    <a:pt x="27438" y="0"/>
                  </a:moveTo>
                  <a:lnTo>
                    <a:pt x="13960" y="441"/>
                  </a:lnTo>
                  <a:lnTo>
                    <a:pt x="7518" y="1526"/>
                  </a:lnTo>
                  <a:lnTo>
                    <a:pt x="0" y="45891"/>
                  </a:lnTo>
                  <a:lnTo>
                    <a:pt x="77976" y="45891"/>
                  </a:lnTo>
                  <a:lnTo>
                    <a:pt x="49464" y="1253"/>
                  </a:lnTo>
                  <a:lnTo>
                    <a:pt x="41443" y="253"/>
                  </a:lnTo>
                  <a:lnTo>
                    <a:pt x="274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54492"/>
              <a:endParaRPr sz="109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bject 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821881" y="10308802"/>
              <a:ext cx="59055" cy="45720"/>
            </a:xfrm>
            <a:custGeom>
              <a:avLst/>
              <a:gdLst/>
              <a:ahLst/>
              <a:cxnLst/>
              <a:rect l="l" t="t" r="r" b="b"/>
              <a:pathLst>
                <a:path w="59055" h="45720">
                  <a:moveTo>
                    <a:pt x="46584" y="0"/>
                  </a:moveTo>
                  <a:lnTo>
                    <a:pt x="0" y="0"/>
                  </a:lnTo>
                  <a:lnTo>
                    <a:pt x="11402" y="45579"/>
                  </a:lnTo>
                  <a:lnTo>
                    <a:pt x="58951" y="45579"/>
                  </a:lnTo>
                  <a:lnTo>
                    <a:pt x="56300" y="34067"/>
                  </a:lnTo>
                  <a:lnTo>
                    <a:pt x="53796" y="22295"/>
                  </a:lnTo>
                  <a:lnTo>
                    <a:pt x="50778" y="10770"/>
                  </a:lnTo>
                  <a:lnTo>
                    <a:pt x="465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54492"/>
              <a:endParaRPr sz="109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object 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820654" y="10237011"/>
              <a:ext cx="50800" cy="50165"/>
            </a:xfrm>
            <a:custGeom>
              <a:avLst/>
              <a:gdLst/>
              <a:ahLst/>
              <a:cxnLst/>
              <a:rect l="l" t="t" r="r" b="b"/>
              <a:pathLst>
                <a:path w="50800" h="50165">
                  <a:moveTo>
                    <a:pt x="21704" y="0"/>
                  </a:moveTo>
                  <a:lnTo>
                    <a:pt x="6041" y="8518"/>
                  </a:lnTo>
                  <a:lnTo>
                    <a:pt x="0" y="24126"/>
                  </a:lnTo>
                  <a:lnTo>
                    <a:pt x="3933" y="40191"/>
                  </a:lnTo>
                  <a:lnTo>
                    <a:pt x="18197" y="50082"/>
                  </a:lnTo>
                  <a:lnTo>
                    <a:pt x="42024" y="45674"/>
                  </a:lnTo>
                  <a:lnTo>
                    <a:pt x="50499" y="26741"/>
                  </a:lnTo>
                  <a:lnTo>
                    <a:pt x="43700" y="6958"/>
                  </a:lnTo>
                  <a:lnTo>
                    <a:pt x="21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54492"/>
              <a:endParaRPr sz="109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object 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473841" y="10308806"/>
              <a:ext cx="49530" cy="45720"/>
            </a:xfrm>
            <a:custGeom>
              <a:avLst/>
              <a:gdLst/>
              <a:ahLst/>
              <a:cxnLst/>
              <a:rect l="l" t="t" r="r" b="b"/>
              <a:pathLst>
                <a:path w="49530" h="45720">
                  <a:moveTo>
                    <a:pt x="39935" y="0"/>
                  </a:moveTo>
                  <a:lnTo>
                    <a:pt x="0" y="0"/>
                  </a:lnTo>
                  <a:lnTo>
                    <a:pt x="9507" y="45579"/>
                  </a:lnTo>
                  <a:lnTo>
                    <a:pt x="49443" y="45579"/>
                  </a:lnTo>
                  <a:lnTo>
                    <a:pt x="399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54492"/>
              <a:endParaRPr sz="109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object 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540406" y="10308806"/>
              <a:ext cx="49530" cy="45720"/>
            </a:xfrm>
            <a:custGeom>
              <a:avLst/>
              <a:gdLst/>
              <a:ahLst/>
              <a:cxnLst/>
              <a:rect l="l" t="t" r="r" b="b"/>
              <a:pathLst>
                <a:path w="49530" h="45720">
                  <a:moveTo>
                    <a:pt x="39935" y="0"/>
                  </a:moveTo>
                  <a:lnTo>
                    <a:pt x="0" y="0"/>
                  </a:lnTo>
                  <a:lnTo>
                    <a:pt x="9507" y="45579"/>
                  </a:lnTo>
                  <a:lnTo>
                    <a:pt x="49443" y="45579"/>
                  </a:lnTo>
                  <a:lnTo>
                    <a:pt x="399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54492"/>
              <a:endParaRPr sz="109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object 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606970" y="10308806"/>
              <a:ext cx="51435" cy="45720"/>
            </a:xfrm>
            <a:custGeom>
              <a:avLst/>
              <a:gdLst/>
              <a:ahLst/>
              <a:cxnLst/>
              <a:rect l="l" t="t" r="r" b="b"/>
              <a:pathLst>
                <a:path w="51434" h="45720">
                  <a:moveTo>
                    <a:pt x="39935" y="0"/>
                  </a:moveTo>
                  <a:lnTo>
                    <a:pt x="0" y="0"/>
                  </a:lnTo>
                  <a:lnTo>
                    <a:pt x="11413" y="45579"/>
                  </a:lnTo>
                  <a:lnTo>
                    <a:pt x="51349" y="45579"/>
                  </a:lnTo>
                  <a:lnTo>
                    <a:pt x="399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54492"/>
              <a:endParaRPr sz="109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object 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473845" y="10090425"/>
              <a:ext cx="40005" cy="38100"/>
            </a:xfrm>
            <a:custGeom>
              <a:avLst/>
              <a:gdLst/>
              <a:ahLst/>
              <a:cxnLst/>
              <a:rect l="l" t="t" r="r" b="b"/>
              <a:pathLst>
                <a:path w="40005" h="38100">
                  <a:moveTo>
                    <a:pt x="39935" y="37977"/>
                  </a:moveTo>
                  <a:lnTo>
                    <a:pt x="0" y="37977"/>
                  </a:lnTo>
                  <a:lnTo>
                    <a:pt x="0" y="0"/>
                  </a:lnTo>
                  <a:lnTo>
                    <a:pt x="39935" y="0"/>
                  </a:lnTo>
                  <a:lnTo>
                    <a:pt x="39935" y="379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54492"/>
              <a:endParaRPr sz="109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object 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103412" y="10057649"/>
              <a:ext cx="1407160" cy="326390"/>
            </a:xfrm>
            <a:custGeom>
              <a:avLst/>
              <a:gdLst/>
              <a:ahLst/>
              <a:cxnLst/>
              <a:rect l="l" t="t" r="r" b="b"/>
              <a:pathLst>
                <a:path w="1407159" h="326390">
                  <a:moveTo>
                    <a:pt x="842550" y="140341"/>
                  </a:moveTo>
                  <a:lnTo>
                    <a:pt x="826537" y="183844"/>
                  </a:lnTo>
                  <a:lnTo>
                    <a:pt x="825347" y="229760"/>
                  </a:lnTo>
                  <a:lnTo>
                    <a:pt x="838955" y="267653"/>
                  </a:lnTo>
                  <a:lnTo>
                    <a:pt x="867334" y="287090"/>
                  </a:lnTo>
                  <a:lnTo>
                    <a:pt x="882856" y="270860"/>
                  </a:lnTo>
                  <a:lnTo>
                    <a:pt x="897978" y="234893"/>
                  </a:lnTo>
                  <a:lnTo>
                    <a:pt x="854947" y="234893"/>
                  </a:lnTo>
                  <a:lnTo>
                    <a:pt x="849060" y="210617"/>
                  </a:lnTo>
                  <a:lnTo>
                    <a:pt x="848336" y="182650"/>
                  </a:lnTo>
                  <a:lnTo>
                    <a:pt x="847819" y="157166"/>
                  </a:lnTo>
                  <a:lnTo>
                    <a:pt x="842550" y="140341"/>
                  </a:lnTo>
                  <a:close/>
                </a:path>
                <a:path w="1407159" h="326390">
                  <a:moveTo>
                    <a:pt x="903710" y="141618"/>
                  </a:moveTo>
                  <a:lnTo>
                    <a:pt x="897047" y="146680"/>
                  </a:lnTo>
                  <a:lnTo>
                    <a:pt x="889746" y="158084"/>
                  </a:lnTo>
                  <a:lnTo>
                    <a:pt x="877237" y="184573"/>
                  </a:lnTo>
                  <a:lnTo>
                    <a:pt x="854947" y="234893"/>
                  </a:lnTo>
                  <a:lnTo>
                    <a:pt x="897978" y="234893"/>
                  </a:lnTo>
                  <a:lnTo>
                    <a:pt x="898115" y="234568"/>
                  </a:lnTo>
                  <a:lnTo>
                    <a:pt x="907078" y="188170"/>
                  </a:lnTo>
                  <a:lnTo>
                    <a:pt x="903710" y="141618"/>
                  </a:lnTo>
                  <a:close/>
                </a:path>
                <a:path w="1407159" h="326390">
                  <a:moveTo>
                    <a:pt x="226098" y="204789"/>
                  </a:moveTo>
                  <a:lnTo>
                    <a:pt x="162853" y="204789"/>
                  </a:lnTo>
                  <a:lnTo>
                    <a:pt x="193123" y="249682"/>
                  </a:lnTo>
                  <a:lnTo>
                    <a:pt x="226523" y="287325"/>
                  </a:lnTo>
                  <a:lnTo>
                    <a:pt x="262720" y="313971"/>
                  </a:lnTo>
                  <a:lnTo>
                    <a:pt x="301383" y="325874"/>
                  </a:lnTo>
                  <a:lnTo>
                    <a:pt x="278033" y="300386"/>
                  </a:lnTo>
                  <a:lnTo>
                    <a:pt x="256324" y="265532"/>
                  </a:lnTo>
                  <a:lnTo>
                    <a:pt x="235295" y="224190"/>
                  </a:lnTo>
                  <a:lnTo>
                    <a:pt x="226098" y="204789"/>
                  </a:lnTo>
                  <a:close/>
                </a:path>
                <a:path w="1407159" h="326390">
                  <a:moveTo>
                    <a:pt x="0" y="183428"/>
                  </a:moveTo>
                  <a:lnTo>
                    <a:pt x="12407" y="193514"/>
                  </a:lnTo>
                  <a:lnTo>
                    <a:pt x="28284" y="200962"/>
                  </a:lnTo>
                  <a:lnTo>
                    <a:pt x="45743" y="206172"/>
                  </a:lnTo>
                  <a:lnTo>
                    <a:pt x="62898" y="209543"/>
                  </a:lnTo>
                  <a:lnTo>
                    <a:pt x="49567" y="242034"/>
                  </a:lnTo>
                  <a:lnTo>
                    <a:pt x="38462" y="270904"/>
                  </a:lnTo>
                  <a:lnTo>
                    <a:pt x="29498" y="296284"/>
                  </a:lnTo>
                  <a:lnTo>
                    <a:pt x="23653" y="315121"/>
                  </a:lnTo>
                  <a:lnTo>
                    <a:pt x="28695" y="307113"/>
                  </a:lnTo>
                  <a:lnTo>
                    <a:pt x="30890" y="304225"/>
                  </a:lnTo>
                  <a:lnTo>
                    <a:pt x="34287" y="304225"/>
                  </a:lnTo>
                  <a:lnTo>
                    <a:pt x="39813" y="295683"/>
                  </a:lnTo>
                  <a:lnTo>
                    <a:pt x="53405" y="271856"/>
                  </a:lnTo>
                  <a:lnTo>
                    <a:pt x="69011" y="242621"/>
                  </a:lnTo>
                  <a:lnTo>
                    <a:pt x="84688" y="212077"/>
                  </a:lnTo>
                  <a:lnTo>
                    <a:pt x="120654" y="212077"/>
                  </a:lnTo>
                  <a:lnTo>
                    <a:pt x="125620" y="211624"/>
                  </a:lnTo>
                  <a:lnTo>
                    <a:pt x="144600" y="208543"/>
                  </a:lnTo>
                  <a:lnTo>
                    <a:pt x="162853" y="204789"/>
                  </a:lnTo>
                  <a:lnTo>
                    <a:pt x="226098" y="204789"/>
                  </a:lnTo>
                  <a:lnTo>
                    <a:pt x="218936" y="189680"/>
                  </a:lnTo>
                  <a:lnTo>
                    <a:pt x="153984" y="189680"/>
                  </a:lnTo>
                  <a:lnTo>
                    <a:pt x="153524" y="189636"/>
                  </a:lnTo>
                  <a:lnTo>
                    <a:pt x="51677" y="189636"/>
                  </a:lnTo>
                  <a:lnTo>
                    <a:pt x="32936" y="189452"/>
                  </a:lnTo>
                  <a:lnTo>
                    <a:pt x="15670" y="187622"/>
                  </a:lnTo>
                  <a:lnTo>
                    <a:pt x="0" y="183428"/>
                  </a:lnTo>
                  <a:close/>
                </a:path>
                <a:path w="1407159" h="326390">
                  <a:moveTo>
                    <a:pt x="34287" y="304225"/>
                  </a:moveTo>
                  <a:lnTo>
                    <a:pt x="30890" y="304225"/>
                  </a:lnTo>
                  <a:lnTo>
                    <a:pt x="30699" y="306258"/>
                  </a:lnTo>
                  <a:lnTo>
                    <a:pt x="28585" y="313016"/>
                  </a:lnTo>
                  <a:lnTo>
                    <a:pt x="34287" y="304225"/>
                  </a:lnTo>
                  <a:close/>
                </a:path>
                <a:path w="1407159" h="326390">
                  <a:moveTo>
                    <a:pt x="363515" y="153982"/>
                  </a:moveTo>
                  <a:lnTo>
                    <a:pt x="321055" y="153982"/>
                  </a:lnTo>
                  <a:lnTo>
                    <a:pt x="330348" y="158592"/>
                  </a:lnTo>
                  <a:lnTo>
                    <a:pt x="336241" y="165031"/>
                  </a:lnTo>
                  <a:lnTo>
                    <a:pt x="353473" y="204526"/>
                  </a:lnTo>
                  <a:lnTo>
                    <a:pt x="369496" y="252933"/>
                  </a:lnTo>
                  <a:lnTo>
                    <a:pt x="387553" y="294215"/>
                  </a:lnTo>
                  <a:lnTo>
                    <a:pt x="410888" y="312336"/>
                  </a:lnTo>
                  <a:lnTo>
                    <a:pt x="411607" y="290022"/>
                  </a:lnTo>
                  <a:lnTo>
                    <a:pt x="405595" y="244826"/>
                  </a:lnTo>
                  <a:lnTo>
                    <a:pt x="389903" y="193080"/>
                  </a:lnTo>
                  <a:lnTo>
                    <a:pt x="363515" y="153982"/>
                  </a:lnTo>
                  <a:close/>
                </a:path>
                <a:path w="1407159" h="326390">
                  <a:moveTo>
                    <a:pt x="703522" y="242034"/>
                  </a:moveTo>
                  <a:lnTo>
                    <a:pt x="677392" y="242034"/>
                  </a:lnTo>
                  <a:lnTo>
                    <a:pt x="688762" y="277659"/>
                  </a:lnTo>
                  <a:lnTo>
                    <a:pt x="702695" y="295683"/>
                  </a:lnTo>
                  <a:lnTo>
                    <a:pt x="728322" y="301638"/>
                  </a:lnTo>
                  <a:lnTo>
                    <a:pt x="774772" y="301058"/>
                  </a:lnTo>
                  <a:lnTo>
                    <a:pt x="773557" y="296242"/>
                  </a:lnTo>
                  <a:lnTo>
                    <a:pt x="779965" y="296242"/>
                  </a:lnTo>
                  <a:lnTo>
                    <a:pt x="731232" y="274665"/>
                  </a:lnTo>
                  <a:lnTo>
                    <a:pt x="706003" y="251809"/>
                  </a:lnTo>
                  <a:lnTo>
                    <a:pt x="703522" y="242034"/>
                  </a:lnTo>
                  <a:close/>
                </a:path>
                <a:path w="1407159" h="326390">
                  <a:moveTo>
                    <a:pt x="779965" y="296242"/>
                  </a:moveTo>
                  <a:lnTo>
                    <a:pt x="773557" y="296242"/>
                  </a:lnTo>
                  <a:lnTo>
                    <a:pt x="780060" y="296284"/>
                  </a:lnTo>
                  <a:close/>
                </a:path>
                <a:path w="1407159" h="326390">
                  <a:moveTo>
                    <a:pt x="778541" y="942"/>
                  </a:moveTo>
                  <a:lnTo>
                    <a:pt x="762345" y="85296"/>
                  </a:lnTo>
                  <a:lnTo>
                    <a:pt x="755191" y="151118"/>
                  </a:lnTo>
                  <a:lnTo>
                    <a:pt x="755112" y="184595"/>
                  </a:lnTo>
                  <a:lnTo>
                    <a:pt x="755236" y="204789"/>
                  </a:lnTo>
                  <a:lnTo>
                    <a:pt x="761161" y="242641"/>
                  </a:lnTo>
                  <a:lnTo>
                    <a:pt x="771556" y="269473"/>
                  </a:lnTo>
                  <a:lnTo>
                    <a:pt x="784860" y="286690"/>
                  </a:lnTo>
                  <a:lnTo>
                    <a:pt x="799567" y="296168"/>
                  </a:lnTo>
                  <a:lnTo>
                    <a:pt x="795265" y="265532"/>
                  </a:lnTo>
                  <a:lnTo>
                    <a:pt x="795312" y="261227"/>
                  </a:lnTo>
                  <a:lnTo>
                    <a:pt x="796545" y="219975"/>
                  </a:lnTo>
                  <a:lnTo>
                    <a:pt x="799472" y="167920"/>
                  </a:lnTo>
                  <a:lnTo>
                    <a:pt x="799593" y="165031"/>
                  </a:lnTo>
                  <a:lnTo>
                    <a:pt x="800278" y="108115"/>
                  </a:lnTo>
                  <a:lnTo>
                    <a:pt x="794607" y="51421"/>
                  </a:lnTo>
                  <a:lnTo>
                    <a:pt x="778541" y="942"/>
                  </a:lnTo>
                  <a:close/>
                </a:path>
                <a:path w="1407159" h="326390">
                  <a:moveTo>
                    <a:pt x="553384" y="242641"/>
                  </a:moveTo>
                  <a:lnTo>
                    <a:pt x="524455" y="242641"/>
                  </a:lnTo>
                  <a:lnTo>
                    <a:pt x="536721" y="266476"/>
                  </a:lnTo>
                  <a:lnTo>
                    <a:pt x="545348" y="279003"/>
                  </a:lnTo>
                  <a:lnTo>
                    <a:pt x="554421" y="284346"/>
                  </a:lnTo>
                  <a:lnTo>
                    <a:pt x="568024" y="286630"/>
                  </a:lnTo>
                  <a:lnTo>
                    <a:pt x="563166" y="279352"/>
                  </a:lnTo>
                  <a:lnTo>
                    <a:pt x="567207" y="276117"/>
                  </a:lnTo>
                  <a:lnTo>
                    <a:pt x="555524" y="255617"/>
                  </a:lnTo>
                  <a:lnTo>
                    <a:pt x="553384" y="242641"/>
                  </a:lnTo>
                  <a:close/>
                </a:path>
                <a:path w="1407159" h="326390">
                  <a:moveTo>
                    <a:pt x="694104" y="146047"/>
                  </a:moveTo>
                  <a:lnTo>
                    <a:pt x="649308" y="165981"/>
                  </a:lnTo>
                  <a:lnTo>
                    <a:pt x="622437" y="181542"/>
                  </a:lnTo>
                  <a:lnTo>
                    <a:pt x="602736" y="200763"/>
                  </a:lnTo>
                  <a:lnTo>
                    <a:pt x="579458" y="231668"/>
                  </a:lnTo>
                  <a:lnTo>
                    <a:pt x="566117" y="248162"/>
                  </a:lnTo>
                  <a:lnTo>
                    <a:pt x="562329" y="257602"/>
                  </a:lnTo>
                  <a:lnTo>
                    <a:pt x="568690" y="263535"/>
                  </a:lnTo>
                  <a:lnTo>
                    <a:pt x="585793" y="269510"/>
                  </a:lnTo>
                  <a:lnTo>
                    <a:pt x="620826" y="274894"/>
                  </a:lnTo>
                  <a:lnTo>
                    <a:pt x="642045" y="273826"/>
                  </a:lnTo>
                  <a:lnTo>
                    <a:pt x="658038" y="263732"/>
                  </a:lnTo>
                  <a:lnTo>
                    <a:pt x="665461" y="255411"/>
                  </a:lnTo>
                  <a:lnTo>
                    <a:pt x="613735" y="255411"/>
                  </a:lnTo>
                  <a:lnTo>
                    <a:pt x="608086" y="250444"/>
                  </a:lnTo>
                  <a:lnTo>
                    <a:pt x="633541" y="196674"/>
                  </a:lnTo>
                  <a:lnTo>
                    <a:pt x="695197" y="179502"/>
                  </a:lnTo>
                  <a:lnTo>
                    <a:pt x="694104" y="146047"/>
                  </a:lnTo>
                  <a:close/>
                </a:path>
                <a:path w="1407159" h="326390">
                  <a:moveTo>
                    <a:pt x="269300" y="162529"/>
                  </a:moveTo>
                  <a:lnTo>
                    <a:pt x="266787" y="168057"/>
                  </a:lnTo>
                  <a:lnTo>
                    <a:pt x="262135" y="197793"/>
                  </a:lnTo>
                  <a:lnTo>
                    <a:pt x="262015" y="222435"/>
                  </a:lnTo>
                  <a:lnTo>
                    <a:pt x="264066" y="240273"/>
                  </a:lnTo>
                  <a:lnTo>
                    <a:pt x="265950" y="249682"/>
                  </a:lnTo>
                  <a:lnTo>
                    <a:pt x="267133" y="254536"/>
                  </a:lnTo>
                  <a:lnTo>
                    <a:pt x="280054" y="268766"/>
                  </a:lnTo>
                  <a:lnTo>
                    <a:pt x="280954" y="268766"/>
                  </a:lnTo>
                  <a:lnTo>
                    <a:pt x="286305" y="272724"/>
                  </a:lnTo>
                  <a:lnTo>
                    <a:pt x="287499" y="261227"/>
                  </a:lnTo>
                  <a:lnTo>
                    <a:pt x="286105" y="253161"/>
                  </a:lnTo>
                  <a:lnTo>
                    <a:pt x="284681" y="232420"/>
                  </a:lnTo>
                  <a:lnTo>
                    <a:pt x="287362" y="204194"/>
                  </a:lnTo>
                  <a:lnTo>
                    <a:pt x="294942" y="183010"/>
                  </a:lnTo>
                  <a:lnTo>
                    <a:pt x="274106" y="183010"/>
                  </a:lnTo>
                  <a:lnTo>
                    <a:pt x="273928" y="181031"/>
                  </a:lnTo>
                  <a:lnTo>
                    <a:pt x="271981" y="169795"/>
                  </a:lnTo>
                  <a:lnTo>
                    <a:pt x="269300" y="162529"/>
                  </a:lnTo>
                  <a:close/>
                </a:path>
                <a:path w="1407159" h="326390">
                  <a:moveTo>
                    <a:pt x="493409" y="1926"/>
                  </a:moveTo>
                  <a:lnTo>
                    <a:pt x="492521" y="51939"/>
                  </a:lnTo>
                  <a:lnTo>
                    <a:pt x="493745" y="95731"/>
                  </a:lnTo>
                  <a:lnTo>
                    <a:pt x="496785" y="133714"/>
                  </a:lnTo>
                  <a:lnTo>
                    <a:pt x="501345" y="166298"/>
                  </a:lnTo>
                  <a:lnTo>
                    <a:pt x="471731" y="184595"/>
                  </a:lnTo>
                  <a:lnTo>
                    <a:pt x="454119" y="197503"/>
                  </a:lnTo>
                  <a:lnTo>
                    <a:pt x="441546" y="211151"/>
                  </a:lnTo>
                  <a:lnTo>
                    <a:pt x="427044" y="231668"/>
                  </a:lnTo>
                  <a:lnTo>
                    <a:pt x="413708" y="248162"/>
                  </a:lnTo>
                  <a:lnTo>
                    <a:pt x="409924" y="257602"/>
                  </a:lnTo>
                  <a:lnTo>
                    <a:pt x="416286" y="263535"/>
                  </a:lnTo>
                  <a:lnTo>
                    <a:pt x="433389" y="269510"/>
                  </a:lnTo>
                  <a:lnTo>
                    <a:pt x="470305" y="270019"/>
                  </a:lnTo>
                  <a:lnTo>
                    <a:pt x="497986" y="261459"/>
                  </a:lnTo>
                  <a:lnTo>
                    <a:pt x="507741" y="255411"/>
                  </a:lnTo>
                  <a:lnTo>
                    <a:pt x="461331" y="255411"/>
                  </a:lnTo>
                  <a:lnTo>
                    <a:pt x="455682" y="250444"/>
                  </a:lnTo>
                  <a:lnTo>
                    <a:pt x="481133" y="196674"/>
                  </a:lnTo>
                  <a:lnTo>
                    <a:pt x="503492" y="179502"/>
                  </a:lnTo>
                  <a:lnTo>
                    <a:pt x="544877" y="179502"/>
                  </a:lnTo>
                  <a:lnTo>
                    <a:pt x="542520" y="157743"/>
                  </a:lnTo>
                  <a:lnTo>
                    <a:pt x="533797" y="98126"/>
                  </a:lnTo>
                  <a:lnTo>
                    <a:pt x="518661" y="43228"/>
                  </a:lnTo>
                  <a:lnTo>
                    <a:pt x="493409" y="1926"/>
                  </a:lnTo>
                  <a:close/>
                </a:path>
                <a:path w="1407159" h="326390">
                  <a:moveTo>
                    <a:pt x="544877" y="179502"/>
                  </a:moveTo>
                  <a:lnTo>
                    <a:pt x="503492" y="179502"/>
                  </a:lnTo>
                  <a:lnTo>
                    <a:pt x="504011" y="181031"/>
                  </a:lnTo>
                  <a:lnTo>
                    <a:pt x="505220" y="185282"/>
                  </a:lnTo>
                  <a:lnTo>
                    <a:pt x="505728" y="187622"/>
                  </a:lnTo>
                  <a:lnTo>
                    <a:pt x="506071" y="189680"/>
                  </a:lnTo>
                  <a:lnTo>
                    <a:pt x="509523" y="213758"/>
                  </a:lnTo>
                  <a:lnTo>
                    <a:pt x="507106" y="228617"/>
                  </a:lnTo>
                  <a:lnTo>
                    <a:pt x="495549" y="239999"/>
                  </a:lnTo>
                  <a:lnTo>
                    <a:pt x="471629" y="253960"/>
                  </a:lnTo>
                  <a:lnTo>
                    <a:pt x="468252" y="255076"/>
                  </a:lnTo>
                  <a:lnTo>
                    <a:pt x="461331" y="255411"/>
                  </a:lnTo>
                  <a:lnTo>
                    <a:pt x="507741" y="255411"/>
                  </a:lnTo>
                  <a:lnTo>
                    <a:pt x="516135" y="250207"/>
                  </a:lnTo>
                  <a:lnTo>
                    <a:pt x="524455" y="242641"/>
                  </a:lnTo>
                  <a:lnTo>
                    <a:pt x="553384" y="242641"/>
                  </a:lnTo>
                  <a:lnTo>
                    <a:pt x="548528" y="213200"/>
                  </a:lnTo>
                  <a:lnTo>
                    <a:pt x="544877" y="179502"/>
                  </a:lnTo>
                  <a:close/>
                </a:path>
                <a:path w="1407159" h="326390">
                  <a:moveTo>
                    <a:pt x="695197" y="179502"/>
                  </a:moveTo>
                  <a:lnTo>
                    <a:pt x="655896" y="179502"/>
                  </a:lnTo>
                  <a:lnTo>
                    <a:pt x="664574" y="207541"/>
                  </a:lnTo>
                  <a:lnTo>
                    <a:pt x="664148" y="224643"/>
                  </a:lnTo>
                  <a:lnTo>
                    <a:pt x="651630" y="237790"/>
                  </a:lnTo>
                  <a:lnTo>
                    <a:pt x="624033" y="253960"/>
                  </a:lnTo>
                  <a:lnTo>
                    <a:pt x="620656" y="255076"/>
                  </a:lnTo>
                  <a:lnTo>
                    <a:pt x="613735" y="255411"/>
                  </a:lnTo>
                  <a:lnTo>
                    <a:pt x="665461" y="255411"/>
                  </a:lnTo>
                  <a:lnTo>
                    <a:pt x="677392" y="242034"/>
                  </a:lnTo>
                  <a:lnTo>
                    <a:pt x="703522" y="242034"/>
                  </a:lnTo>
                  <a:lnTo>
                    <a:pt x="696345" y="213758"/>
                  </a:lnTo>
                  <a:lnTo>
                    <a:pt x="696232" y="211151"/>
                  </a:lnTo>
                  <a:lnTo>
                    <a:pt x="695197" y="179502"/>
                  </a:lnTo>
                  <a:close/>
                </a:path>
                <a:path w="1407159" h="326390">
                  <a:moveTo>
                    <a:pt x="120654" y="212077"/>
                  </a:moveTo>
                  <a:lnTo>
                    <a:pt x="84688" y="212077"/>
                  </a:lnTo>
                  <a:lnTo>
                    <a:pt x="90321" y="212496"/>
                  </a:lnTo>
                  <a:lnTo>
                    <a:pt x="93766" y="212569"/>
                  </a:lnTo>
                  <a:lnTo>
                    <a:pt x="107985" y="213232"/>
                  </a:lnTo>
                  <a:lnTo>
                    <a:pt x="120654" y="212077"/>
                  </a:lnTo>
                  <a:close/>
                </a:path>
                <a:path w="1407159" h="326390">
                  <a:moveTo>
                    <a:pt x="190591" y="132069"/>
                  </a:moveTo>
                  <a:lnTo>
                    <a:pt x="124069" y="132069"/>
                  </a:lnTo>
                  <a:lnTo>
                    <a:pt x="131051" y="146433"/>
                  </a:lnTo>
                  <a:lnTo>
                    <a:pt x="138371" y="160890"/>
                  </a:lnTo>
                  <a:lnTo>
                    <a:pt x="146019" y="175339"/>
                  </a:lnTo>
                  <a:lnTo>
                    <a:pt x="153984" y="189680"/>
                  </a:lnTo>
                  <a:lnTo>
                    <a:pt x="218936" y="189680"/>
                  </a:lnTo>
                  <a:lnTo>
                    <a:pt x="213986" y="179239"/>
                  </a:lnTo>
                  <a:lnTo>
                    <a:pt x="191436" y="133556"/>
                  </a:lnTo>
                  <a:lnTo>
                    <a:pt x="190591" y="132069"/>
                  </a:lnTo>
                  <a:close/>
                </a:path>
                <a:path w="1407159" h="326390">
                  <a:moveTo>
                    <a:pt x="69610" y="1068"/>
                  </a:moveTo>
                  <a:lnTo>
                    <a:pt x="85273" y="41693"/>
                  </a:lnTo>
                  <a:lnTo>
                    <a:pt x="97155" y="71253"/>
                  </a:lnTo>
                  <a:lnTo>
                    <a:pt x="111546" y="104834"/>
                  </a:lnTo>
                  <a:lnTo>
                    <a:pt x="101103" y="125631"/>
                  </a:lnTo>
                  <a:lnTo>
                    <a:pt x="90939" y="146746"/>
                  </a:lnTo>
                  <a:lnTo>
                    <a:pt x="81075" y="168057"/>
                  </a:lnTo>
                  <a:lnTo>
                    <a:pt x="71777" y="188894"/>
                  </a:lnTo>
                  <a:lnTo>
                    <a:pt x="51677" y="189636"/>
                  </a:lnTo>
                  <a:lnTo>
                    <a:pt x="153524" y="189636"/>
                  </a:lnTo>
                  <a:lnTo>
                    <a:pt x="139168" y="188290"/>
                  </a:lnTo>
                  <a:lnTo>
                    <a:pt x="128847" y="187816"/>
                  </a:lnTo>
                  <a:lnTo>
                    <a:pt x="96834" y="187816"/>
                  </a:lnTo>
                  <a:lnTo>
                    <a:pt x="104320" y="172672"/>
                  </a:lnTo>
                  <a:lnTo>
                    <a:pt x="111433" y="158156"/>
                  </a:lnTo>
                  <a:lnTo>
                    <a:pt x="118055" y="144533"/>
                  </a:lnTo>
                  <a:lnTo>
                    <a:pt x="124069" y="132069"/>
                  </a:lnTo>
                  <a:lnTo>
                    <a:pt x="190591" y="132069"/>
                  </a:lnTo>
                  <a:lnTo>
                    <a:pt x="166685" y="90019"/>
                  </a:lnTo>
                  <a:lnTo>
                    <a:pt x="138770" y="51507"/>
                  </a:lnTo>
                  <a:lnTo>
                    <a:pt x="106732" y="20897"/>
                  </a:lnTo>
                  <a:lnTo>
                    <a:pt x="69610" y="1068"/>
                  </a:lnTo>
                  <a:close/>
                </a:path>
                <a:path w="1407159" h="326390">
                  <a:moveTo>
                    <a:pt x="110567" y="187521"/>
                  </a:moveTo>
                  <a:lnTo>
                    <a:pt x="96834" y="187816"/>
                  </a:lnTo>
                  <a:lnTo>
                    <a:pt x="128847" y="187816"/>
                  </a:lnTo>
                  <a:lnTo>
                    <a:pt x="124687" y="187625"/>
                  </a:lnTo>
                  <a:lnTo>
                    <a:pt x="110567" y="187521"/>
                  </a:lnTo>
                  <a:close/>
                </a:path>
                <a:path w="1407159" h="326390">
                  <a:moveTo>
                    <a:pt x="317686" y="135273"/>
                  </a:moveTo>
                  <a:lnTo>
                    <a:pt x="297847" y="144714"/>
                  </a:lnTo>
                  <a:lnTo>
                    <a:pt x="285487" y="162659"/>
                  </a:lnTo>
                  <a:lnTo>
                    <a:pt x="278332" y="178846"/>
                  </a:lnTo>
                  <a:lnTo>
                    <a:pt x="274106" y="183010"/>
                  </a:lnTo>
                  <a:lnTo>
                    <a:pt x="294942" y="183010"/>
                  </a:lnTo>
                  <a:lnTo>
                    <a:pt x="298284" y="173670"/>
                  </a:lnTo>
                  <a:lnTo>
                    <a:pt x="309866" y="157056"/>
                  </a:lnTo>
                  <a:lnTo>
                    <a:pt x="321055" y="153982"/>
                  </a:lnTo>
                  <a:lnTo>
                    <a:pt x="363515" y="153982"/>
                  </a:lnTo>
                  <a:lnTo>
                    <a:pt x="361582" y="151118"/>
                  </a:lnTo>
                  <a:lnTo>
                    <a:pt x="317686" y="135273"/>
                  </a:lnTo>
                  <a:close/>
                </a:path>
                <a:path w="1407159" h="326390">
                  <a:moveTo>
                    <a:pt x="1287886" y="242034"/>
                  </a:moveTo>
                  <a:lnTo>
                    <a:pt x="1244977" y="242034"/>
                  </a:lnTo>
                  <a:lnTo>
                    <a:pt x="1257358" y="277998"/>
                  </a:lnTo>
                  <a:lnTo>
                    <a:pt x="1278369" y="298392"/>
                  </a:lnTo>
                  <a:lnTo>
                    <a:pt x="1323207" y="310782"/>
                  </a:lnTo>
                  <a:lnTo>
                    <a:pt x="1407067" y="322733"/>
                  </a:lnTo>
                  <a:lnTo>
                    <a:pt x="1392792" y="317386"/>
                  </a:lnTo>
                  <a:lnTo>
                    <a:pt x="1385337" y="313647"/>
                  </a:lnTo>
                  <a:lnTo>
                    <a:pt x="1382276" y="309755"/>
                  </a:lnTo>
                  <a:lnTo>
                    <a:pt x="1381183" y="303948"/>
                  </a:lnTo>
                  <a:lnTo>
                    <a:pt x="1327608" y="286003"/>
                  </a:lnTo>
                  <a:lnTo>
                    <a:pt x="1297303" y="263573"/>
                  </a:lnTo>
                  <a:lnTo>
                    <a:pt x="1287886" y="242034"/>
                  </a:lnTo>
                  <a:close/>
                </a:path>
                <a:path w="1407159" h="326390">
                  <a:moveTo>
                    <a:pt x="1004943" y="141870"/>
                  </a:moveTo>
                  <a:lnTo>
                    <a:pt x="996409" y="141870"/>
                  </a:lnTo>
                  <a:lnTo>
                    <a:pt x="973963" y="147224"/>
                  </a:lnTo>
                  <a:lnTo>
                    <a:pt x="938766" y="183773"/>
                  </a:lnTo>
                  <a:lnTo>
                    <a:pt x="928641" y="217124"/>
                  </a:lnTo>
                  <a:lnTo>
                    <a:pt x="928149" y="221155"/>
                  </a:lnTo>
                  <a:lnTo>
                    <a:pt x="928050" y="222714"/>
                  </a:lnTo>
                  <a:lnTo>
                    <a:pt x="927926" y="231668"/>
                  </a:lnTo>
                  <a:lnTo>
                    <a:pt x="934227" y="269207"/>
                  </a:lnTo>
                  <a:lnTo>
                    <a:pt x="951603" y="283889"/>
                  </a:lnTo>
                  <a:lnTo>
                    <a:pt x="973932" y="281729"/>
                  </a:lnTo>
                  <a:lnTo>
                    <a:pt x="995121" y="268913"/>
                  </a:lnTo>
                  <a:lnTo>
                    <a:pt x="1014487" y="250444"/>
                  </a:lnTo>
                  <a:lnTo>
                    <a:pt x="1016666" y="247549"/>
                  </a:lnTo>
                  <a:lnTo>
                    <a:pt x="965814" y="247549"/>
                  </a:lnTo>
                  <a:lnTo>
                    <a:pt x="955154" y="238443"/>
                  </a:lnTo>
                  <a:lnTo>
                    <a:pt x="960196" y="199768"/>
                  </a:lnTo>
                  <a:lnTo>
                    <a:pt x="994625" y="154638"/>
                  </a:lnTo>
                  <a:lnTo>
                    <a:pt x="1019811" y="147974"/>
                  </a:lnTo>
                  <a:lnTo>
                    <a:pt x="1020565" y="147974"/>
                  </a:lnTo>
                  <a:lnTo>
                    <a:pt x="1013100" y="144037"/>
                  </a:lnTo>
                  <a:lnTo>
                    <a:pt x="1004943" y="141870"/>
                  </a:lnTo>
                  <a:close/>
                </a:path>
                <a:path w="1407159" h="326390">
                  <a:moveTo>
                    <a:pt x="1131202" y="281206"/>
                  </a:moveTo>
                  <a:lnTo>
                    <a:pt x="1127944" y="281206"/>
                  </a:lnTo>
                  <a:lnTo>
                    <a:pt x="1131284" y="282347"/>
                  </a:lnTo>
                  <a:lnTo>
                    <a:pt x="1131202" y="281206"/>
                  </a:lnTo>
                  <a:close/>
                </a:path>
                <a:path w="1407159" h="326390">
                  <a:moveTo>
                    <a:pt x="1092948" y="182109"/>
                  </a:moveTo>
                  <a:lnTo>
                    <a:pt x="1068532" y="182109"/>
                  </a:lnTo>
                  <a:lnTo>
                    <a:pt x="1070972" y="185994"/>
                  </a:lnTo>
                  <a:lnTo>
                    <a:pt x="1080531" y="203587"/>
                  </a:lnTo>
                  <a:lnTo>
                    <a:pt x="1087440" y="222714"/>
                  </a:lnTo>
                  <a:lnTo>
                    <a:pt x="1094156" y="242034"/>
                  </a:lnTo>
                  <a:lnTo>
                    <a:pt x="1103013" y="259960"/>
                  </a:lnTo>
                  <a:lnTo>
                    <a:pt x="1107613" y="266476"/>
                  </a:lnTo>
                  <a:lnTo>
                    <a:pt x="1112746" y="272966"/>
                  </a:lnTo>
                  <a:lnTo>
                    <a:pt x="1118742" y="278367"/>
                  </a:lnTo>
                  <a:lnTo>
                    <a:pt x="1125934" y="281614"/>
                  </a:lnTo>
                  <a:lnTo>
                    <a:pt x="1127944" y="281206"/>
                  </a:lnTo>
                  <a:lnTo>
                    <a:pt x="1131202" y="281206"/>
                  </a:lnTo>
                  <a:lnTo>
                    <a:pt x="1131054" y="279153"/>
                  </a:lnTo>
                  <a:lnTo>
                    <a:pt x="1123441" y="252327"/>
                  </a:lnTo>
                  <a:lnTo>
                    <a:pt x="1115294" y="225803"/>
                  </a:lnTo>
                  <a:lnTo>
                    <a:pt x="1104813" y="200619"/>
                  </a:lnTo>
                  <a:lnTo>
                    <a:pt x="1092948" y="182109"/>
                  </a:lnTo>
                  <a:close/>
                </a:path>
                <a:path w="1407159" h="326390">
                  <a:moveTo>
                    <a:pt x="1261689" y="146047"/>
                  </a:moveTo>
                  <a:lnTo>
                    <a:pt x="1216896" y="165980"/>
                  </a:lnTo>
                  <a:lnTo>
                    <a:pt x="1190022" y="181542"/>
                  </a:lnTo>
                  <a:lnTo>
                    <a:pt x="1170321" y="200763"/>
                  </a:lnTo>
                  <a:lnTo>
                    <a:pt x="1147043" y="231668"/>
                  </a:lnTo>
                  <a:lnTo>
                    <a:pt x="1133701" y="248162"/>
                  </a:lnTo>
                  <a:lnTo>
                    <a:pt x="1129914" y="257602"/>
                  </a:lnTo>
                  <a:lnTo>
                    <a:pt x="1136275" y="263535"/>
                  </a:lnTo>
                  <a:lnTo>
                    <a:pt x="1153378" y="269510"/>
                  </a:lnTo>
                  <a:lnTo>
                    <a:pt x="1188411" y="274894"/>
                  </a:lnTo>
                  <a:lnTo>
                    <a:pt x="1209630" y="273826"/>
                  </a:lnTo>
                  <a:lnTo>
                    <a:pt x="1225623" y="263732"/>
                  </a:lnTo>
                  <a:lnTo>
                    <a:pt x="1233046" y="255411"/>
                  </a:lnTo>
                  <a:lnTo>
                    <a:pt x="1181320" y="255411"/>
                  </a:lnTo>
                  <a:lnTo>
                    <a:pt x="1175703" y="250472"/>
                  </a:lnTo>
                  <a:lnTo>
                    <a:pt x="1201126" y="196674"/>
                  </a:lnTo>
                  <a:lnTo>
                    <a:pt x="1269357" y="179502"/>
                  </a:lnTo>
                  <a:lnTo>
                    <a:pt x="1261689" y="146047"/>
                  </a:lnTo>
                  <a:close/>
                </a:path>
                <a:path w="1407159" h="326390">
                  <a:moveTo>
                    <a:pt x="1269357" y="179502"/>
                  </a:moveTo>
                  <a:lnTo>
                    <a:pt x="1223481" y="179502"/>
                  </a:lnTo>
                  <a:lnTo>
                    <a:pt x="1232159" y="207541"/>
                  </a:lnTo>
                  <a:lnTo>
                    <a:pt x="1231733" y="224643"/>
                  </a:lnTo>
                  <a:lnTo>
                    <a:pt x="1219215" y="237790"/>
                  </a:lnTo>
                  <a:lnTo>
                    <a:pt x="1191618" y="253960"/>
                  </a:lnTo>
                  <a:lnTo>
                    <a:pt x="1188240" y="255076"/>
                  </a:lnTo>
                  <a:lnTo>
                    <a:pt x="1181320" y="255411"/>
                  </a:lnTo>
                  <a:lnTo>
                    <a:pt x="1233046" y="255411"/>
                  </a:lnTo>
                  <a:lnTo>
                    <a:pt x="1244977" y="242034"/>
                  </a:lnTo>
                  <a:lnTo>
                    <a:pt x="1287886" y="242034"/>
                  </a:lnTo>
                  <a:lnTo>
                    <a:pt x="1279064" y="221855"/>
                  </a:lnTo>
                  <a:lnTo>
                    <a:pt x="1269357" y="179502"/>
                  </a:lnTo>
                  <a:close/>
                </a:path>
                <a:path w="1407159" h="326390">
                  <a:moveTo>
                    <a:pt x="1052569" y="168672"/>
                  </a:moveTo>
                  <a:lnTo>
                    <a:pt x="1038116" y="175770"/>
                  </a:lnTo>
                  <a:lnTo>
                    <a:pt x="1025400" y="187818"/>
                  </a:lnTo>
                  <a:lnTo>
                    <a:pt x="1013497" y="201836"/>
                  </a:lnTo>
                  <a:lnTo>
                    <a:pt x="998343" y="219888"/>
                  </a:lnTo>
                  <a:lnTo>
                    <a:pt x="981330" y="238245"/>
                  </a:lnTo>
                  <a:lnTo>
                    <a:pt x="965814" y="247549"/>
                  </a:lnTo>
                  <a:lnTo>
                    <a:pt x="1016666" y="247549"/>
                  </a:lnTo>
                  <a:lnTo>
                    <a:pt x="1030685" y="228923"/>
                  </a:lnTo>
                  <a:lnTo>
                    <a:pt x="1046316" y="206838"/>
                  </a:lnTo>
                  <a:lnTo>
                    <a:pt x="1063894" y="186790"/>
                  </a:lnTo>
                  <a:lnTo>
                    <a:pt x="1066313" y="185941"/>
                  </a:lnTo>
                  <a:lnTo>
                    <a:pt x="1068532" y="182109"/>
                  </a:lnTo>
                  <a:lnTo>
                    <a:pt x="1092948" y="182109"/>
                  </a:lnTo>
                  <a:lnTo>
                    <a:pt x="1090197" y="177816"/>
                  </a:lnTo>
                  <a:lnTo>
                    <a:pt x="1086354" y="173513"/>
                  </a:lnTo>
                  <a:lnTo>
                    <a:pt x="1076176" y="173513"/>
                  </a:lnTo>
                  <a:lnTo>
                    <a:pt x="1069684" y="169502"/>
                  </a:lnTo>
                  <a:lnTo>
                    <a:pt x="1052569" y="168672"/>
                  </a:lnTo>
                  <a:close/>
                </a:path>
                <a:path w="1407159" h="326390">
                  <a:moveTo>
                    <a:pt x="1084354" y="171272"/>
                  </a:moveTo>
                  <a:lnTo>
                    <a:pt x="1076176" y="173513"/>
                  </a:lnTo>
                  <a:lnTo>
                    <a:pt x="1086354" y="173513"/>
                  </a:lnTo>
                  <a:lnTo>
                    <a:pt x="1084354" y="171272"/>
                  </a:lnTo>
                  <a:close/>
                </a:path>
                <a:path w="1407159" h="326390">
                  <a:moveTo>
                    <a:pt x="1158928" y="0"/>
                  </a:moveTo>
                  <a:lnTo>
                    <a:pt x="1153385" y="6918"/>
                  </a:lnTo>
                  <a:lnTo>
                    <a:pt x="1147961" y="12120"/>
                  </a:lnTo>
                  <a:lnTo>
                    <a:pt x="1138823" y="19496"/>
                  </a:lnTo>
                  <a:lnTo>
                    <a:pt x="1114965" y="45167"/>
                  </a:lnTo>
                  <a:lnTo>
                    <a:pt x="1098984" y="73686"/>
                  </a:lnTo>
                  <a:lnTo>
                    <a:pt x="1089369" y="104125"/>
                  </a:lnTo>
                  <a:lnTo>
                    <a:pt x="1084605" y="135556"/>
                  </a:lnTo>
                  <a:lnTo>
                    <a:pt x="1085359" y="137493"/>
                  </a:lnTo>
                  <a:lnTo>
                    <a:pt x="1087202" y="134320"/>
                  </a:lnTo>
                  <a:lnTo>
                    <a:pt x="1095710" y="119517"/>
                  </a:lnTo>
                  <a:lnTo>
                    <a:pt x="1105480" y="105875"/>
                  </a:lnTo>
                  <a:lnTo>
                    <a:pt x="1116179" y="93086"/>
                  </a:lnTo>
                  <a:lnTo>
                    <a:pt x="1127473" y="80845"/>
                  </a:lnTo>
                  <a:lnTo>
                    <a:pt x="1138720" y="69872"/>
                  </a:lnTo>
                  <a:lnTo>
                    <a:pt x="1151125" y="57220"/>
                  </a:lnTo>
                  <a:lnTo>
                    <a:pt x="1160349" y="42028"/>
                  </a:lnTo>
                  <a:lnTo>
                    <a:pt x="1162048" y="23433"/>
                  </a:lnTo>
                  <a:lnTo>
                    <a:pt x="1159558" y="17607"/>
                  </a:lnTo>
                  <a:lnTo>
                    <a:pt x="1159404" y="11394"/>
                  </a:lnTo>
                  <a:lnTo>
                    <a:pt x="1159792" y="5343"/>
                  </a:lnTo>
                  <a:lnTo>
                    <a:pt x="11589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54492"/>
              <a:endParaRPr sz="109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5" name="CuadroTexto 54">
            <a:extLst>
              <a:ext uri="{FF2B5EF4-FFF2-40B4-BE49-F238E27FC236}">
                <a16:creationId xmlns:a16="http://schemas.microsoft.com/office/drawing/2014/main" id="{856710DD-15D7-0BC8-FB81-686D61D6E6E2}"/>
              </a:ext>
            </a:extLst>
          </p:cNvPr>
          <p:cNvSpPr txBox="1"/>
          <p:nvPr/>
        </p:nvSpPr>
        <p:spPr>
          <a:xfrm>
            <a:off x="8057611" y="378977"/>
            <a:ext cx="6096000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S" sz="2850" b="1" i="0" u="none" strike="noStrike" kern="0" cap="none" spc="0" normalizeH="0" baseline="0" noProof="0" dirty="0">
                <a:ln>
                  <a:noFill/>
                </a:ln>
                <a:solidFill>
                  <a:srgbClr val="BF3389"/>
                </a:solidFill>
                <a:effectLst/>
                <a:uLnTx/>
                <a:uFillTx/>
                <a:latin typeface="Novecento Bold"/>
                <a:ea typeface="+mj-ea"/>
              </a:rPr>
              <a:t>22-24 OCTOBER</a:t>
            </a:r>
            <a:r>
              <a:rPr kumimoji="0" lang="es-ES" sz="2850" b="1" i="0" u="none" strike="noStrike" kern="0" cap="none" spc="-30" normalizeH="0" baseline="0" noProof="0" dirty="0">
                <a:ln>
                  <a:noFill/>
                </a:ln>
                <a:solidFill>
                  <a:srgbClr val="BF3389"/>
                </a:solidFill>
                <a:effectLst/>
                <a:uLnTx/>
                <a:uFillTx/>
                <a:latin typeface="Novecento Bold"/>
                <a:ea typeface="+mj-ea"/>
              </a:rPr>
              <a:t> </a:t>
            </a:r>
            <a:r>
              <a:rPr kumimoji="0" lang="es-ES" sz="2850" b="1" i="0" u="none" strike="noStrike" kern="0" cap="none" spc="0" normalizeH="0" baseline="0" noProof="0" dirty="0">
                <a:ln>
                  <a:noFill/>
                </a:ln>
                <a:solidFill>
                  <a:srgbClr val="BF3389"/>
                </a:solidFill>
                <a:effectLst/>
                <a:uLnTx/>
                <a:uFillTx/>
                <a:latin typeface="Novecento Bold"/>
                <a:ea typeface="+mj-ea"/>
              </a:rPr>
              <a:t>2025</a:t>
            </a:r>
            <a:endParaRPr lang="es-ES" dirty="0"/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70ACE149-739B-6E45-BCAA-BEE252D73294}"/>
              </a:ext>
            </a:extLst>
          </p:cNvPr>
          <p:cNvSpPr txBox="1"/>
          <p:nvPr/>
        </p:nvSpPr>
        <p:spPr>
          <a:xfrm>
            <a:off x="9713903" y="833394"/>
            <a:ext cx="2517989" cy="423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S" sz="2153" b="1" i="0" u="none" strike="noStrike" kern="0" cap="none" spc="0" normalizeH="0" baseline="0" noProof="0" dirty="0">
                <a:ln>
                  <a:noFill/>
                </a:ln>
                <a:solidFill>
                  <a:srgbClr val="3D474C"/>
                </a:solidFill>
                <a:effectLst/>
                <a:uLnTx/>
                <a:uFillTx/>
                <a:latin typeface="Novecento Bold"/>
                <a:ea typeface="+mj-ea"/>
              </a:rPr>
              <a:t>seville -</a:t>
            </a:r>
            <a:r>
              <a:rPr kumimoji="0" lang="es-ES" sz="2153" b="1" i="0" u="none" strike="noStrike" kern="0" cap="none" spc="-61" normalizeH="0" baseline="0" noProof="0" dirty="0">
                <a:ln>
                  <a:noFill/>
                </a:ln>
                <a:solidFill>
                  <a:srgbClr val="3D474C"/>
                </a:solidFill>
                <a:effectLst/>
                <a:uLnTx/>
                <a:uFillTx/>
                <a:latin typeface="Novecento Bold"/>
                <a:ea typeface="+mj-ea"/>
              </a:rPr>
              <a:t> </a:t>
            </a:r>
            <a:r>
              <a:rPr kumimoji="0" lang="es-ES" sz="2153" b="1" i="0" u="none" strike="noStrike" kern="0" cap="none" spc="0" normalizeH="0" baseline="0" noProof="0" dirty="0">
                <a:ln>
                  <a:noFill/>
                </a:ln>
                <a:solidFill>
                  <a:srgbClr val="3D474C"/>
                </a:solidFill>
                <a:effectLst/>
                <a:uLnTx/>
                <a:uFillTx/>
                <a:latin typeface="Novecento Bold"/>
                <a:ea typeface="+mj-ea"/>
              </a:rPr>
              <a:t>Fibes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8889" y="1529227"/>
            <a:ext cx="1233660" cy="199436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 defTabSz="554492">
              <a:spcBef>
                <a:spcPts val="64"/>
              </a:spcBef>
            </a:pPr>
            <a:r>
              <a:rPr sz="1243" b="1" dirty="0">
                <a:solidFill>
                  <a:srgbClr val="FFFFFF"/>
                </a:solidFill>
                <a:latin typeface="Arial"/>
                <a:cs typeface="Arial"/>
              </a:rPr>
              <a:t>1.2.</a:t>
            </a:r>
            <a:r>
              <a:rPr sz="1243" b="1" spc="-3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43" b="1" spc="36" dirty="0">
                <a:solidFill>
                  <a:srgbClr val="FFFFFF"/>
                </a:solidFill>
                <a:latin typeface="Arial"/>
                <a:cs typeface="Arial"/>
              </a:rPr>
              <a:t>EXHIBITOR</a:t>
            </a:r>
            <a:endParaRPr sz="1243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20" name="object 20"/>
          <p:cNvGrpSpPr>
            <a:grpSpLocks noGrp="1" noUngrp="1" noRot="1" noMove="1" noResize="1"/>
          </p:cNvGrpSpPr>
          <p:nvPr/>
        </p:nvGrpSpPr>
        <p:grpSpPr>
          <a:xfrm>
            <a:off x="1133255" y="1079587"/>
            <a:ext cx="510175" cy="427392"/>
            <a:chOff x="1867541" y="1780047"/>
            <a:chExt cx="841375" cy="704850"/>
          </a:xfrm>
        </p:grpSpPr>
        <p:sp>
          <p:nvSpPr>
            <p:cNvPr id="21" name="object 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60205" y="2238008"/>
              <a:ext cx="257175" cy="155575"/>
            </a:xfrm>
            <a:custGeom>
              <a:avLst/>
              <a:gdLst/>
              <a:ahLst/>
              <a:cxnLst/>
              <a:rect l="l" t="t" r="r" b="b"/>
              <a:pathLst>
                <a:path w="257175" h="155575">
                  <a:moveTo>
                    <a:pt x="181826" y="0"/>
                  </a:moveTo>
                  <a:lnTo>
                    <a:pt x="170407" y="8163"/>
                  </a:lnTo>
                  <a:lnTo>
                    <a:pt x="157351" y="14198"/>
                  </a:lnTo>
                  <a:lnTo>
                    <a:pt x="142983" y="17940"/>
                  </a:lnTo>
                  <a:lnTo>
                    <a:pt x="127629" y="19224"/>
                  </a:lnTo>
                  <a:lnTo>
                    <a:pt x="112276" y="17940"/>
                  </a:lnTo>
                  <a:lnTo>
                    <a:pt x="97908" y="14198"/>
                  </a:lnTo>
                  <a:lnTo>
                    <a:pt x="84851" y="8163"/>
                  </a:lnTo>
                  <a:lnTo>
                    <a:pt x="73432" y="0"/>
                  </a:lnTo>
                  <a:lnTo>
                    <a:pt x="43520" y="21356"/>
                  </a:lnTo>
                  <a:lnTo>
                    <a:pt x="20326" y="50251"/>
                  </a:lnTo>
                  <a:lnTo>
                    <a:pt x="5327" y="85045"/>
                  </a:lnTo>
                  <a:lnTo>
                    <a:pt x="0" y="124100"/>
                  </a:lnTo>
                  <a:lnTo>
                    <a:pt x="49723" y="144911"/>
                  </a:lnTo>
                  <a:lnTo>
                    <a:pt x="100285" y="155065"/>
                  </a:lnTo>
                  <a:lnTo>
                    <a:pt x="151686" y="154813"/>
                  </a:lnTo>
                  <a:lnTo>
                    <a:pt x="203926" y="144408"/>
                  </a:lnTo>
                  <a:lnTo>
                    <a:pt x="257007" y="124100"/>
                  </a:lnTo>
                  <a:lnTo>
                    <a:pt x="250669" y="85045"/>
                  </a:lnTo>
                  <a:lnTo>
                    <a:pt x="235151" y="50251"/>
                  </a:lnTo>
                  <a:lnTo>
                    <a:pt x="211766" y="21356"/>
                  </a:lnTo>
                  <a:lnTo>
                    <a:pt x="1818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54492"/>
              <a:endParaRPr sz="1092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2" name="object 2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9647" y="2106911"/>
              <a:ext cx="132875" cy="132844"/>
            </a:xfrm>
            <a:prstGeom prst="rect">
              <a:avLst/>
            </a:prstGeom>
          </p:spPr>
        </p:pic>
        <p:sp>
          <p:nvSpPr>
            <p:cNvPr id="23" name="object 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67535" y="1780050"/>
              <a:ext cx="841375" cy="704850"/>
            </a:xfrm>
            <a:custGeom>
              <a:avLst/>
              <a:gdLst/>
              <a:ahLst/>
              <a:cxnLst/>
              <a:rect l="l" t="t" r="r" b="b"/>
              <a:pathLst>
                <a:path w="841375" h="704850">
                  <a:moveTo>
                    <a:pt x="629399" y="382803"/>
                  </a:moveTo>
                  <a:lnTo>
                    <a:pt x="622414" y="375805"/>
                  </a:lnTo>
                  <a:lnTo>
                    <a:pt x="431838" y="375805"/>
                  </a:lnTo>
                  <a:lnTo>
                    <a:pt x="424840" y="382803"/>
                  </a:lnTo>
                  <a:lnTo>
                    <a:pt x="424840" y="403771"/>
                  </a:lnTo>
                  <a:lnTo>
                    <a:pt x="431838" y="410768"/>
                  </a:lnTo>
                  <a:lnTo>
                    <a:pt x="440575" y="410768"/>
                  </a:lnTo>
                  <a:lnTo>
                    <a:pt x="622414" y="410768"/>
                  </a:lnTo>
                  <a:lnTo>
                    <a:pt x="629399" y="403771"/>
                  </a:lnTo>
                  <a:lnTo>
                    <a:pt x="629399" y="382803"/>
                  </a:lnTo>
                  <a:close/>
                </a:path>
                <a:path w="841375" h="704850">
                  <a:moveTo>
                    <a:pt x="764019" y="566343"/>
                  </a:moveTo>
                  <a:lnTo>
                    <a:pt x="757021" y="557593"/>
                  </a:lnTo>
                  <a:lnTo>
                    <a:pt x="746531" y="557593"/>
                  </a:lnTo>
                  <a:lnTo>
                    <a:pt x="430098" y="557593"/>
                  </a:lnTo>
                  <a:lnTo>
                    <a:pt x="423100" y="564591"/>
                  </a:lnTo>
                  <a:lnTo>
                    <a:pt x="423100" y="585558"/>
                  </a:lnTo>
                  <a:lnTo>
                    <a:pt x="430098" y="592556"/>
                  </a:lnTo>
                  <a:lnTo>
                    <a:pt x="757021" y="592556"/>
                  </a:lnTo>
                  <a:lnTo>
                    <a:pt x="764019" y="585558"/>
                  </a:lnTo>
                  <a:lnTo>
                    <a:pt x="764019" y="566343"/>
                  </a:lnTo>
                  <a:close/>
                </a:path>
                <a:path w="841375" h="704850">
                  <a:moveTo>
                    <a:pt x="764019" y="473697"/>
                  </a:moveTo>
                  <a:lnTo>
                    <a:pt x="757021" y="466699"/>
                  </a:lnTo>
                  <a:lnTo>
                    <a:pt x="746531" y="466699"/>
                  </a:lnTo>
                  <a:lnTo>
                    <a:pt x="430098" y="466699"/>
                  </a:lnTo>
                  <a:lnTo>
                    <a:pt x="423100" y="473697"/>
                  </a:lnTo>
                  <a:lnTo>
                    <a:pt x="423100" y="494665"/>
                  </a:lnTo>
                  <a:lnTo>
                    <a:pt x="430098" y="501662"/>
                  </a:lnTo>
                  <a:lnTo>
                    <a:pt x="757021" y="501662"/>
                  </a:lnTo>
                  <a:lnTo>
                    <a:pt x="764019" y="494665"/>
                  </a:lnTo>
                  <a:lnTo>
                    <a:pt x="764019" y="473697"/>
                  </a:lnTo>
                  <a:close/>
                </a:path>
                <a:path w="841375" h="704850">
                  <a:moveTo>
                    <a:pt x="840943" y="197523"/>
                  </a:moveTo>
                  <a:lnTo>
                    <a:pt x="834694" y="170649"/>
                  </a:lnTo>
                  <a:lnTo>
                    <a:pt x="830313" y="164312"/>
                  </a:lnTo>
                  <a:lnTo>
                    <a:pt x="819746" y="149009"/>
                  </a:lnTo>
                  <a:lnTo>
                    <a:pt x="804227" y="138772"/>
                  </a:lnTo>
                  <a:lnTo>
                    <a:pt x="804227" y="197523"/>
                  </a:lnTo>
                  <a:lnTo>
                    <a:pt x="804227" y="634504"/>
                  </a:lnTo>
                  <a:lnTo>
                    <a:pt x="801738" y="647065"/>
                  </a:lnTo>
                  <a:lnTo>
                    <a:pt x="794829" y="657669"/>
                  </a:lnTo>
                  <a:lnTo>
                    <a:pt x="784313" y="664984"/>
                  </a:lnTo>
                  <a:lnTo>
                    <a:pt x="771017" y="667715"/>
                  </a:lnTo>
                  <a:lnTo>
                    <a:pt x="68186" y="667715"/>
                  </a:lnTo>
                  <a:lnTo>
                    <a:pt x="55626" y="665238"/>
                  </a:lnTo>
                  <a:lnTo>
                    <a:pt x="45021" y="658317"/>
                  </a:lnTo>
                  <a:lnTo>
                    <a:pt x="37706" y="647801"/>
                  </a:lnTo>
                  <a:lnTo>
                    <a:pt x="34975" y="634504"/>
                  </a:lnTo>
                  <a:lnTo>
                    <a:pt x="34975" y="197523"/>
                  </a:lnTo>
                  <a:lnTo>
                    <a:pt x="37452" y="184962"/>
                  </a:lnTo>
                  <a:lnTo>
                    <a:pt x="44373" y="174358"/>
                  </a:lnTo>
                  <a:lnTo>
                    <a:pt x="54889" y="167043"/>
                  </a:lnTo>
                  <a:lnTo>
                    <a:pt x="68186" y="164312"/>
                  </a:lnTo>
                  <a:lnTo>
                    <a:pt x="333933" y="164312"/>
                  </a:lnTo>
                  <a:lnTo>
                    <a:pt x="333933" y="216750"/>
                  </a:lnTo>
                  <a:lnTo>
                    <a:pt x="267500" y="216750"/>
                  </a:lnTo>
                  <a:lnTo>
                    <a:pt x="260502" y="223748"/>
                  </a:lnTo>
                  <a:lnTo>
                    <a:pt x="260502" y="244716"/>
                  </a:lnTo>
                  <a:lnTo>
                    <a:pt x="267500" y="251701"/>
                  </a:lnTo>
                  <a:lnTo>
                    <a:pt x="571703" y="251701"/>
                  </a:lnTo>
                  <a:lnTo>
                    <a:pt x="578688" y="244716"/>
                  </a:lnTo>
                  <a:lnTo>
                    <a:pt x="578688" y="223748"/>
                  </a:lnTo>
                  <a:lnTo>
                    <a:pt x="571703" y="216750"/>
                  </a:lnTo>
                  <a:lnTo>
                    <a:pt x="505269" y="216750"/>
                  </a:lnTo>
                  <a:lnTo>
                    <a:pt x="505269" y="164312"/>
                  </a:lnTo>
                  <a:lnTo>
                    <a:pt x="771017" y="164312"/>
                  </a:lnTo>
                  <a:lnTo>
                    <a:pt x="783577" y="166801"/>
                  </a:lnTo>
                  <a:lnTo>
                    <a:pt x="794169" y="173710"/>
                  </a:lnTo>
                  <a:lnTo>
                    <a:pt x="801497" y="184226"/>
                  </a:lnTo>
                  <a:lnTo>
                    <a:pt x="804227" y="197523"/>
                  </a:lnTo>
                  <a:lnTo>
                    <a:pt x="804227" y="138772"/>
                  </a:lnTo>
                  <a:lnTo>
                    <a:pt x="797915" y="134594"/>
                  </a:lnTo>
                  <a:lnTo>
                    <a:pt x="771017" y="129349"/>
                  </a:lnTo>
                  <a:lnTo>
                    <a:pt x="505269" y="129349"/>
                  </a:lnTo>
                  <a:lnTo>
                    <a:pt x="505269" y="34963"/>
                  </a:lnTo>
                  <a:lnTo>
                    <a:pt x="502513" y="21386"/>
                  </a:lnTo>
                  <a:lnTo>
                    <a:pt x="494995" y="10274"/>
                  </a:lnTo>
                  <a:lnTo>
                    <a:pt x="483882" y="2755"/>
                  </a:lnTo>
                  <a:lnTo>
                    <a:pt x="470293" y="0"/>
                  </a:lnTo>
                  <a:lnTo>
                    <a:pt x="367157" y="0"/>
                  </a:lnTo>
                  <a:lnTo>
                    <a:pt x="353568" y="2755"/>
                  </a:lnTo>
                  <a:lnTo>
                    <a:pt x="342455" y="10274"/>
                  </a:lnTo>
                  <a:lnTo>
                    <a:pt x="334949" y="21386"/>
                  </a:lnTo>
                  <a:lnTo>
                    <a:pt x="332193" y="34963"/>
                  </a:lnTo>
                  <a:lnTo>
                    <a:pt x="332193" y="129349"/>
                  </a:lnTo>
                  <a:lnTo>
                    <a:pt x="68186" y="129349"/>
                  </a:lnTo>
                  <a:lnTo>
                    <a:pt x="41313" y="134594"/>
                  </a:lnTo>
                  <a:lnTo>
                    <a:pt x="19672" y="149009"/>
                  </a:lnTo>
                  <a:lnTo>
                    <a:pt x="5245" y="170649"/>
                  </a:lnTo>
                  <a:lnTo>
                    <a:pt x="0" y="197523"/>
                  </a:lnTo>
                  <a:lnTo>
                    <a:pt x="0" y="636257"/>
                  </a:lnTo>
                  <a:lnTo>
                    <a:pt x="5245" y="662393"/>
                  </a:lnTo>
                  <a:lnTo>
                    <a:pt x="19672" y="684098"/>
                  </a:lnTo>
                  <a:lnTo>
                    <a:pt x="41313" y="698931"/>
                  </a:lnTo>
                  <a:lnTo>
                    <a:pt x="68186" y="704418"/>
                  </a:lnTo>
                  <a:lnTo>
                    <a:pt x="772756" y="704418"/>
                  </a:lnTo>
                  <a:lnTo>
                    <a:pt x="798906" y="699173"/>
                  </a:lnTo>
                  <a:lnTo>
                    <a:pt x="820623" y="684758"/>
                  </a:lnTo>
                  <a:lnTo>
                    <a:pt x="832307" y="667715"/>
                  </a:lnTo>
                  <a:lnTo>
                    <a:pt x="835456" y="663130"/>
                  </a:lnTo>
                  <a:lnTo>
                    <a:pt x="840943" y="636257"/>
                  </a:lnTo>
                  <a:lnTo>
                    <a:pt x="840943" y="1975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54492"/>
              <a:endParaRPr sz="109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object 57">
            <a:extLst>
              <a:ext uri="{FF2B5EF4-FFF2-40B4-BE49-F238E27FC236}">
                <a16:creationId xmlns:a16="http://schemas.microsoft.com/office/drawing/2014/main" id="{4D6438E5-1E94-8E76-85BB-DC68D969DC7E}"/>
              </a:ext>
            </a:extLst>
          </p:cNvPr>
          <p:cNvSpPr/>
          <p:nvPr/>
        </p:nvSpPr>
        <p:spPr>
          <a:xfrm>
            <a:off x="428" y="0"/>
            <a:ext cx="12191144" cy="77261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58">
            <a:extLst>
              <a:ext uri="{FF2B5EF4-FFF2-40B4-BE49-F238E27FC236}">
                <a16:creationId xmlns:a16="http://schemas.microsoft.com/office/drawing/2014/main" id="{E4DA1203-7455-2781-2620-227598C71CF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410953" y="324091"/>
            <a:ext cx="5360477" cy="378274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7701">
              <a:spcBef>
                <a:spcPts val="69"/>
              </a:spcBef>
            </a:pPr>
            <a:r>
              <a:rPr lang="es-ES" sz="2400" dirty="0"/>
              <a:t> </a:t>
            </a:r>
            <a:endParaRPr sz="24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44EF071-BA86-E4AD-5EFB-99B53F5DE7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366" y="113057"/>
            <a:ext cx="1864527" cy="54649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9C604DB-CE23-D040-E636-3279B8FC6B6A}"/>
              </a:ext>
            </a:extLst>
          </p:cNvPr>
          <p:cNvSpPr txBox="1"/>
          <p:nvPr/>
        </p:nvSpPr>
        <p:spPr>
          <a:xfrm>
            <a:off x="239063" y="8347"/>
            <a:ext cx="94898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S" sz="2400" b="1" i="0" u="none" strike="noStrike" kern="0" cap="none" spc="-33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vecento Bold"/>
                <a:ea typeface="+mj-ea"/>
              </a:rPr>
              <a:t>PRELIMINAR AGENDA TOURISM INNOVATION GLOBAL SUMMIT</a:t>
            </a:r>
            <a:br>
              <a:rPr kumimoji="0" lang="es-ES" sz="2400" b="1" i="0" u="none" strike="noStrike" kern="0" cap="none" spc="-33" normalizeH="0" baseline="0" noProof="0" dirty="0">
                <a:ln>
                  <a:noFill/>
                </a:ln>
                <a:solidFill>
                  <a:srgbClr val="C62D91"/>
                </a:solidFill>
                <a:effectLst/>
                <a:uLnTx/>
                <a:uFillTx/>
                <a:latin typeface="Novecento Bold"/>
                <a:ea typeface="+mj-ea"/>
              </a:rPr>
            </a:br>
            <a:r>
              <a:rPr kumimoji="0" lang="es-ES" sz="2400" b="1" i="0" u="none" strike="noStrike" kern="0" cap="none" spc="-33" normalizeH="0" baseline="0" noProof="0" dirty="0" err="1">
                <a:ln>
                  <a:noFill/>
                </a:ln>
                <a:solidFill>
                  <a:srgbClr val="C62D91"/>
                </a:solidFill>
                <a:effectLst/>
                <a:uLnTx/>
                <a:uFillTx/>
                <a:latin typeface="Novecento Bold"/>
                <a:ea typeface="+mj-ea"/>
              </a:rPr>
              <a:t>Wednesday</a:t>
            </a:r>
            <a:r>
              <a:rPr kumimoji="0" lang="es-ES" sz="2400" b="1" i="0" u="none" strike="noStrike" kern="0" cap="none" spc="-33" normalizeH="0" baseline="0" noProof="0" dirty="0">
                <a:ln>
                  <a:noFill/>
                </a:ln>
                <a:solidFill>
                  <a:srgbClr val="C62D91"/>
                </a:solidFill>
                <a:effectLst/>
                <a:uLnTx/>
                <a:uFillTx/>
                <a:latin typeface="Novecento Bold"/>
                <a:ea typeface="+mj-ea"/>
              </a:rPr>
              <a:t> 22</a:t>
            </a:r>
            <a:r>
              <a:rPr kumimoji="0" lang="es-ES" sz="2400" b="1" i="0" u="none" strike="noStrike" kern="0" cap="none" spc="-33" normalizeH="0" baseline="30000" noProof="0" dirty="0">
                <a:ln>
                  <a:noFill/>
                </a:ln>
                <a:solidFill>
                  <a:srgbClr val="C62D91"/>
                </a:solidFill>
                <a:effectLst/>
                <a:uLnTx/>
                <a:uFillTx/>
                <a:latin typeface="Novecento Bold"/>
                <a:ea typeface="+mj-ea"/>
              </a:rPr>
              <a:t>nd</a:t>
            </a:r>
            <a:r>
              <a:rPr kumimoji="0" lang="es-ES" sz="2400" b="1" i="0" u="none" strike="noStrike" kern="0" cap="none" spc="-33" normalizeH="0" baseline="0" noProof="0" dirty="0">
                <a:ln>
                  <a:noFill/>
                </a:ln>
                <a:solidFill>
                  <a:srgbClr val="C62D91"/>
                </a:solidFill>
                <a:effectLst/>
                <a:uLnTx/>
                <a:uFillTx/>
                <a:latin typeface="Novecento Bold"/>
                <a:ea typeface="+mj-ea"/>
              </a:rPr>
              <a:t> </a:t>
            </a:r>
            <a:r>
              <a:rPr lang="es-ES" sz="2400" b="1" kern="0" spc="-33" dirty="0">
                <a:solidFill>
                  <a:srgbClr val="C62D91"/>
                </a:solidFill>
                <a:latin typeface="Novecento Bold"/>
                <a:ea typeface="+mj-ea"/>
              </a:rPr>
              <a:t>O</a:t>
            </a:r>
            <a:r>
              <a:rPr kumimoji="0" lang="es-ES" sz="2400" b="1" i="0" u="none" strike="noStrike" kern="0" cap="none" spc="-33" normalizeH="0" baseline="0" noProof="0" dirty="0" err="1">
                <a:ln>
                  <a:noFill/>
                </a:ln>
                <a:solidFill>
                  <a:srgbClr val="C62D91"/>
                </a:solidFill>
                <a:effectLst/>
                <a:uLnTx/>
                <a:uFillTx/>
                <a:latin typeface="Novecento Bold"/>
                <a:ea typeface="+mj-ea"/>
              </a:rPr>
              <a:t>ctober</a:t>
            </a:r>
            <a:r>
              <a:rPr kumimoji="0" lang="es-ES" sz="2400" b="1" i="0" u="none" strike="noStrike" kern="0" cap="none" spc="-33" normalizeH="0" baseline="0" noProof="0" dirty="0">
                <a:ln>
                  <a:noFill/>
                </a:ln>
                <a:solidFill>
                  <a:srgbClr val="C62D91"/>
                </a:solidFill>
                <a:effectLst/>
                <a:uLnTx/>
                <a:uFillTx/>
                <a:latin typeface="Novecento Bold"/>
                <a:ea typeface="+mj-ea"/>
              </a:rPr>
              <a:t> 2025</a:t>
            </a:r>
            <a:endParaRPr lang="es-ES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B92A49C9-04DF-2B37-1D71-D04CADF94FF8}"/>
              </a:ext>
            </a:extLst>
          </p:cNvPr>
          <p:cNvGrpSpPr/>
          <p:nvPr/>
        </p:nvGrpSpPr>
        <p:grpSpPr>
          <a:xfrm>
            <a:off x="272384" y="839344"/>
            <a:ext cx="10998092" cy="5935962"/>
            <a:chOff x="395058" y="137892"/>
            <a:chExt cx="9243803" cy="6649654"/>
          </a:xfrm>
        </p:grpSpPr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6C17B4EA-CCA1-5A96-03DA-35A16D3C9B40}"/>
                </a:ext>
              </a:extLst>
            </p:cNvPr>
            <p:cNvSpPr/>
            <p:nvPr/>
          </p:nvSpPr>
          <p:spPr>
            <a:xfrm>
              <a:off x="1766960" y="4196271"/>
              <a:ext cx="1421027" cy="406494"/>
            </a:xfrm>
            <a:prstGeom prst="roundRect">
              <a:avLst/>
            </a:prstGeom>
            <a:solidFill>
              <a:srgbClr val="C52B80"/>
            </a:solidFill>
            <a:ln w="28575">
              <a:solidFill>
                <a:srgbClr val="C52B8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952" b="1" dirty="0">
                <a:solidFill>
                  <a:srgbClr val="000000"/>
                </a:solidFill>
              </a:endParaRPr>
            </a:p>
          </p:txBody>
        </p:sp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39124D28-D48E-0369-B004-9BE70DC27FC2}"/>
                </a:ext>
              </a:extLst>
            </p:cNvPr>
            <p:cNvSpPr/>
            <p:nvPr/>
          </p:nvSpPr>
          <p:spPr>
            <a:xfrm>
              <a:off x="1724975" y="887633"/>
              <a:ext cx="1421027" cy="657004"/>
            </a:xfrm>
            <a:prstGeom prst="roundRect">
              <a:avLst/>
            </a:prstGeom>
            <a:noFill/>
            <a:ln w="28575">
              <a:solidFill>
                <a:srgbClr val="C52B8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7" b="1" dirty="0"/>
            </a:p>
            <a:p>
              <a:pPr algn="ctr"/>
              <a:endParaRPr lang="en-US" sz="667" b="1" dirty="0"/>
            </a:p>
            <a:p>
              <a:pPr algn="ctr"/>
              <a:endParaRPr lang="en-US" sz="571" b="1" dirty="0"/>
            </a:p>
            <a:p>
              <a:pPr algn="ctr"/>
              <a:endParaRPr lang="ca-ES" sz="571" b="1" dirty="0"/>
            </a:p>
          </p:txBody>
        </p:sp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7497CA77-D64C-2456-AD47-FBAC3F033503}"/>
                </a:ext>
              </a:extLst>
            </p:cNvPr>
            <p:cNvSpPr/>
            <p:nvPr/>
          </p:nvSpPr>
          <p:spPr>
            <a:xfrm>
              <a:off x="1733486" y="1626395"/>
              <a:ext cx="1421027" cy="584775"/>
            </a:xfrm>
            <a:prstGeom prst="roundRect">
              <a:avLst/>
            </a:prstGeom>
            <a:noFill/>
            <a:ln w="28575">
              <a:solidFill>
                <a:srgbClr val="C52B8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7" b="1" dirty="0"/>
            </a:p>
            <a:p>
              <a:pPr algn="ctr"/>
              <a:endParaRPr lang="en-US" sz="667" b="1" dirty="0"/>
            </a:p>
            <a:p>
              <a:pPr algn="ctr"/>
              <a:endParaRPr lang="en-US" sz="571" b="1" dirty="0"/>
            </a:p>
            <a:p>
              <a:pPr algn="ctr"/>
              <a:endParaRPr lang="ca-ES" sz="571" b="1" dirty="0"/>
            </a:p>
          </p:txBody>
        </p:sp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61681ABF-DCD6-0460-DEA4-129EC5B8946A}"/>
                </a:ext>
              </a:extLst>
            </p:cNvPr>
            <p:cNvSpPr/>
            <p:nvPr/>
          </p:nvSpPr>
          <p:spPr>
            <a:xfrm>
              <a:off x="1732960" y="2292823"/>
              <a:ext cx="1435258" cy="6219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C52B8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7" b="1" dirty="0"/>
            </a:p>
            <a:p>
              <a:pPr algn="ctr"/>
              <a:endParaRPr lang="en-US" sz="667" b="1" dirty="0"/>
            </a:p>
            <a:p>
              <a:pPr algn="ctr"/>
              <a:endParaRPr lang="en-US" sz="571" b="1" dirty="0"/>
            </a:p>
            <a:p>
              <a:pPr algn="ctr"/>
              <a:endParaRPr lang="ca-ES" sz="571" b="1" dirty="0"/>
            </a:p>
          </p:txBody>
        </p:sp>
        <p:sp>
          <p:nvSpPr>
            <p:cNvPr id="25" name="Rectángulo: esquinas redondeadas 24">
              <a:extLst>
                <a:ext uri="{FF2B5EF4-FFF2-40B4-BE49-F238E27FC236}">
                  <a16:creationId xmlns:a16="http://schemas.microsoft.com/office/drawing/2014/main" id="{D515C0A5-1E60-FFA8-0011-7EE9A386B228}"/>
                </a:ext>
              </a:extLst>
            </p:cNvPr>
            <p:cNvSpPr/>
            <p:nvPr/>
          </p:nvSpPr>
          <p:spPr>
            <a:xfrm>
              <a:off x="1735717" y="3021428"/>
              <a:ext cx="1395840" cy="627754"/>
            </a:xfrm>
            <a:prstGeom prst="roundRect">
              <a:avLst/>
            </a:prstGeom>
            <a:noFill/>
            <a:ln w="28575">
              <a:solidFill>
                <a:srgbClr val="C52B8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7" b="1" dirty="0"/>
            </a:p>
            <a:p>
              <a:pPr algn="ctr"/>
              <a:endParaRPr lang="en-US" sz="667" b="1" dirty="0"/>
            </a:p>
            <a:p>
              <a:pPr algn="ctr"/>
              <a:endParaRPr lang="en-US" sz="571" b="1" dirty="0"/>
            </a:p>
            <a:p>
              <a:pPr algn="ctr"/>
              <a:endParaRPr lang="ca-ES" sz="571" b="1" dirty="0"/>
            </a:p>
          </p:txBody>
        </p:sp>
        <p:sp>
          <p:nvSpPr>
            <p:cNvPr id="26" name="Rectángulo: esquinas redondeadas 25">
              <a:extLst>
                <a:ext uri="{FF2B5EF4-FFF2-40B4-BE49-F238E27FC236}">
                  <a16:creationId xmlns:a16="http://schemas.microsoft.com/office/drawing/2014/main" id="{1AEC3BAB-4AB3-29AF-ED8C-8B8333D27443}"/>
                </a:ext>
              </a:extLst>
            </p:cNvPr>
            <p:cNvSpPr/>
            <p:nvPr/>
          </p:nvSpPr>
          <p:spPr>
            <a:xfrm>
              <a:off x="1763386" y="4681986"/>
              <a:ext cx="1398604" cy="470098"/>
            </a:xfrm>
            <a:prstGeom prst="roundRect">
              <a:avLst/>
            </a:prstGeom>
            <a:noFill/>
            <a:ln w="28575">
              <a:solidFill>
                <a:srgbClr val="C52B8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7" b="1" dirty="0"/>
            </a:p>
            <a:p>
              <a:pPr algn="ctr"/>
              <a:endParaRPr lang="en-US" sz="667" b="1" dirty="0"/>
            </a:p>
            <a:p>
              <a:pPr algn="ctr"/>
              <a:endParaRPr lang="en-US" sz="667" b="1" dirty="0"/>
            </a:p>
            <a:p>
              <a:pPr algn="ctr"/>
              <a:endParaRPr lang="ca-ES" sz="667" b="1" dirty="0"/>
            </a:p>
          </p:txBody>
        </p:sp>
        <p:sp>
          <p:nvSpPr>
            <p:cNvPr id="27" name="Rectángulo: esquinas redondeadas 26">
              <a:extLst>
                <a:ext uri="{FF2B5EF4-FFF2-40B4-BE49-F238E27FC236}">
                  <a16:creationId xmlns:a16="http://schemas.microsoft.com/office/drawing/2014/main" id="{9C193C8F-387B-DB76-9166-CEFA4A599371}"/>
                </a:ext>
              </a:extLst>
            </p:cNvPr>
            <p:cNvSpPr/>
            <p:nvPr/>
          </p:nvSpPr>
          <p:spPr>
            <a:xfrm>
              <a:off x="1764856" y="5211326"/>
              <a:ext cx="1403362" cy="717044"/>
            </a:xfrm>
            <a:prstGeom prst="roundRect">
              <a:avLst/>
            </a:prstGeom>
            <a:noFill/>
            <a:ln w="28575">
              <a:solidFill>
                <a:srgbClr val="C52B8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7" b="1" dirty="0"/>
            </a:p>
            <a:p>
              <a:pPr algn="ctr"/>
              <a:endParaRPr lang="en-US" sz="667" b="1" dirty="0"/>
            </a:p>
            <a:p>
              <a:pPr algn="ctr"/>
              <a:endParaRPr lang="en-US" sz="667" b="1" dirty="0"/>
            </a:p>
            <a:p>
              <a:pPr algn="ctr"/>
              <a:endParaRPr lang="ca-ES" sz="667" b="1" dirty="0"/>
            </a:p>
          </p:txBody>
        </p:sp>
        <p:sp>
          <p:nvSpPr>
            <p:cNvPr id="28" name="Rectángulo: esquinas redondeadas 27">
              <a:extLst>
                <a:ext uri="{FF2B5EF4-FFF2-40B4-BE49-F238E27FC236}">
                  <a16:creationId xmlns:a16="http://schemas.microsoft.com/office/drawing/2014/main" id="{A1C989AA-22B9-E9E2-8EDA-34266F00A1E2}"/>
                </a:ext>
              </a:extLst>
            </p:cNvPr>
            <p:cNvSpPr/>
            <p:nvPr/>
          </p:nvSpPr>
          <p:spPr>
            <a:xfrm>
              <a:off x="3251939" y="519679"/>
              <a:ext cx="1377094" cy="331450"/>
            </a:xfrm>
            <a:prstGeom prst="roundRect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952" b="1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ángulo: esquinas redondeadas 28">
              <a:extLst>
                <a:ext uri="{FF2B5EF4-FFF2-40B4-BE49-F238E27FC236}">
                  <a16:creationId xmlns:a16="http://schemas.microsoft.com/office/drawing/2014/main" id="{BA7CD5F6-C22C-8E11-6FBD-5893EDAFEAD1}"/>
                </a:ext>
              </a:extLst>
            </p:cNvPr>
            <p:cNvSpPr/>
            <p:nvPr/>
          </p:nvSpPr>
          <p:spPr>
            <a:xfrm>
              <a:off x="3226770" y="902424"/>
              <a:ext cx="1421028" cy="67647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57" b="1" dirty="0">
                  <a:solidFill>
                    <a:srgbClr val="000000"/>
                  </a:solidFill>
                  <a:latin typeface="Gotham 1"/>
                </a:rPr>
                <a:t>ENHANCED CUSTOMER EXPERIENCE: LEVERAGING AI TO DELIGHT AND ENGAGE GUESTS</a:t>
              </a:r>
            </a:p>
          </p:txBody>
        </p:sp>
        <p:sp>
          <p:nvSpPr>
            <p:cNvPr id="30" name="Rectángulo: esquinas redondeadas 29">
              <a:extLst>
                <a:ext uri="{FF2B5EF4-FFF2-40B4-BE49-F238E27FC236}">
                  <a16:creationId xmlns:a16="http://schemas.microsoft.com/office/drawing/2014/main" id="{3BBAC015-3DA9-C989-D928-CD20865E37AC}"/>
                </a:ext>
              </a:extLst>
            </p:cNvPr>
            <p:cNvSpPr/>
            <p:nvPr/>
          </p:nvSpPr>
          <p:spPr>
            <a:xfrm>
              <a:off x="3239081" y="2975746"/>
              <a:ext cx="1438765" cy="68247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952" b="1" dirty="0">
                <a:solidFill>
                  <a:srgbClr val="000000"/>
                </a:solidFill>
              </a:endParaRPr>
            </a:p>
          </p:txBody>
        </p:sp>
        <p:sp>
          <p:nvSpPr>
            <p:cNvPr id="31" name="Rectángulo: esquinas redondeadas 30">
              <a:extLst>
                <a:ext uri="{FF2B5EF4-FFF2-40B4-BE49-F238E27FC236}">
                  <a16:creationId xmlns:a16="http://schemas.microsoft.com/office/drawing/2014/main" id="{C5D007C7-7849-5A68-7760-FD79C6D524D0}"/>
                </a:ext>
              </a:extLst>
            </p:cNvPr>
            <p:cNvSpPr/>
            <p:nvPr/>
          </p:nvSpPr>
          <p:spPr>
            <a:xfrm>
              <a:off x="1763386" y="6017696"/>
              <a:ext cx="1412343" cy="751809"/>
            </a:xfrm>
            <a:prstGeom prst="roundRect">
              <a:avLst/>
            </a:prstGeom>
            <a:noFill/>
            <a:ln w="28575">
              <a:solidFill>
                <a:srgbClr val="C52B8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7" b="1" dirty="0"/>
            </a:p>
            <a:p>
              <a:pPr algn="ctr"/>
              <a:endParaRPr lang="en-US" sz="667" b="1" dirty="0"/>
            </a:p>
            <a:p>
              <a:pPr algn="ctr"/>
              <a:endParaRPr lang="en-US" sz="571" b="1" dirty="0"/>
            </a:p>
            <a:p>
              <a:pPr algn="ctr"/>
              <a:endParaRPr lang="ca-ES" sz="571" b="1" dirty="0"/>
            </a:p>
          </p:txBody>
        </p:sp>
        <p:sp>
          <p:nvSpPr>
            <p:cNvPr id="32" name="Rectángulo: esquinas redondeadas 31">
              <a:extLst>
                <a:ext uri="{FF2B5EF4-FFF2-40B4-BE49-F238E27FC236}">
                  <a16:creationId xmlns:a16="http://schemas.microsoft.com/office/drawing/2014/main" id="{ADDD224B-46A7-BBFD-FFD8-9211725A8858}"/>
                </a:ext>
              </a:extLst>
            </p:cNvPr>
            <p:cNvSpPr/>
            <p:nvPr/>
          </p:nvSpPr>
          <p:spPr>
            <a:xfrm>
              <a:off x="3229763" y="1634126"/>
              <a:ext cx="1426121" cy="54263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952" b="1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ángulo: esquinas redondeadas 32">
              <a:extLst>
                <a:ext uri="{FF2B5EF4-FFF2-40B4-BE49-F238E27FC236}">
                  <a16:creationId xmlns:a16="http://schemas.microsoft.com/office/drawing/2014/main" id="{86B1185F-DA5E-0BA5-6D6D-02313CE35DB1}"/>
                </a:ext>
              </a:extLst>
            </p:cNvPr>
            <p:cNvSpPr/>
            <p:nvPr/>
          </p:nvSpPr>
          <p:spPr>
            <a:xfrm>
              <a:off x="3236788" y="2220735"/>
              <a:ext cx="1423654" cy="6919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952" b="1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ángulo: esquinas redondeadas 33">
              <a:extLst>
                <a:ext uri="{FF2B5EF4-FFF2-40B4-BE49-F238E27FC236}">
                  <a16:creationId xmlns:a16="http://schemas.microsoft.com/office/drawing/2014/main" id="{37C5E5A5-8894-319B-A03E-77BFF447D4E1}"/>
                </a:ext>
              </a:extLst>
            </p:cNvPr>
            <p:cNvSpPr/>
            <p:nvPr/>
          </p:nvSpPr>
          <p:spPr>
            <a:xfrm>
              <a:off x="4736250" y="533451"/>
              <a:ext cx="1421027" cy="310709"/>
            </a:xfrm>
            <a:prstGeom prst="roundRect">
              <a:avLst/>
            </a:prstGeom>
            <a:solidFill>
              <a:schemeClr val="accent6"/>
            </a:solidFill>
            <a:ln w="28575">
              <a:solidFill>
                <a:schemeClr val="accent6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952" b="1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ángulo: esquinas redondeadas 34">
              <a:extLst>
                <a:ext uri="{FF2B5EF4-FFF2-40B4-BE49-F238E27FC236}">
                  <a16:creationId xmlns:a16="http://schemas.microsoft.com/office/drawing/2014/main" id="{18E5AAEC-8E86-D57E-F50A-709E1286E93F}"/>
                </a:ext>
              </a:extLst>
            </p:cNvPr>
            <p:cNvSpPr/>
            <p:nvPr/>
          </p:nvSpPr>
          <p:spPr>
            <a:xfrm>
              <a:off x="4727860" y="906675"/>
              <a:ext cx="1436566" cy="627220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000000"/>
                  </a:solidFill>
                  <a:latin typeface="Gotham 1"/>
                </a:rPr>
                <a:t>SECURING THE FUTURE: NAVIGATING THE 5G REVOLUTION AND CYBERSECURITY IN SMART DESTINATIONS</a:t>
              </a:r>
              <a:endParaRPr lang="ca-ES" sz="800" b="1" dirty="0">
                <a:solidFill>
                  <a:srgbClr val="000000"/>
                </a:solidFill>
                <a:latin typeface="Gotham 1"/>
              </a:endParaRPr>
            </a:p>
          </p:txBody>
        </p:sp>
        <p:sp>
          <p:nvSpPr>
            <p:cNvPr id="36" name="Rectángulo: esquinas redondeadas 35">
              <a:extLst>
                <a:ext uri="{FF2B5EF4-FFF2-40B4-BE49-F238E27FC236}">
                  <a16:creationId xmlns:a16="http://schemas.microsoft.com/office/drawing/2014/main" id="{72A9173D-C47D-B48F-A75E-B2C2C6E6DD12}"/>
                </a:ext>
              </a:extLst>
            </p:cNvPr>
            <p:cNvSpPr/>
            <p:nvPr/>
          </p:nvSpPr>
          <p:spPr>
            <a:xfrm>
              <a:off x="4725470" y="3053592"/>
              <a:ext cx="1421027" cy="610637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a-ES" sz="800" b="1" dirty="0">
                  <a:latin typeface="Gotham 1"/>
                </a:rPr>
                <a:t>DIGITAL TRANSFORMATION IN DESTINATION MANAGEMENT: INNOVATIONS AND BEST PRACTICES</a:t>
              </a:r>
              <a:endParaRPr lang="ca-ES" sz="800" b="1" dirty="0">
                <a:solidFill>
                  <a:srgbClr val="000000"/>
                </a:solidFill>
              </a:endParaRPr>
            </a:p>
          </p:txBody>
        </p:sp>
        <p:sp>
          <p:nvSpPr>
            <p:cNvPr id="37" name="Rectángulo: esquinas redondeadas 36">
              <a:extLst>
                <a:ext uri="{FF2B5EF4-FFF2-40B4-BE49-F238E27FC236}">
                  <a16:creationId xmlns:a16="http://schemas.microsoft.com/office/drawing/2014/main" id="{487907E5-0BE8-CB12-42B8-27259EA7330B}"/>
                </a:ext>
              </a:extLst>
            </p:cNvPr>
            <p:cNvSpPr/>
            <p:nvPr/>
          </p:nvSpPr>
          <p:spPr>
            <a:xfrm>
              <a:off x="4736251" y="1589408"/>
              <a:ext cx="1437764" cy="627220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000000"/>
                  </a:solidFill>
                  <a:latin typeface="Gotham 1"/>
                </a:rPr>
                <a:t>EMPOWERING TRAVELERS: ENHANCING EXPERIENCES WITH SMART DESTINATION MOBILE APPS</a:t>
              </a:r>
              <a:endParaRPr lang="ca-ES" sz="800" b="1" dirty="0">
                <a:solidFill>
                  <a:srgbClr val="000000"/>
                </a:solidFill>
                <a:latin typeface="Gotham 1"/>
              </a:endParaRPr>
            </a:p>
          </p:txBody>
        </p:sp>
        <p:sp>
          <p:nvSpPr>
            <p:cNvPr id="38" name="Rectángulo: esquinas redondeadas 37">
              <a:extLst>
                <a:ext uri="{FF2B5EF4-FFF2-40B4-BE49-F238E27FC236}">
                  <a16:creationId xmlns:a16="http://schemas.microsoft.com/office/drawing/2014/main" id="{293682CC-6505-86AE-6625-A869A348D723}"/>
                </a:ext>
              </a:extLst>
            </p:cNvPr>
            <p:cNvSpPr/>
            <p:nvPr/>
          </p:nvSpPr>
          <p:spPr>
            <a:xfrm>
              <a:off x="4720640" y="2268459"/>
              <a:ext cx="1450051" cy="718491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000000"/>
                  </a:solidFill>
                </a:rPr>
                <a:t>BUILDING BRIDGES: COLLABORATIVE PLATFORMS FOR STAKEHOLDER ENGAGEMENT IN SMART DESTINATIONS</a:t>
              </a:r>
              <a:endParaRPr lang="ca-ES" sz="800" b="1" dirty="0">
                <a:solidFill>
                  <a:srgbClr val="000000"/>
                </a:solidFill>
              </a:endParaRPr>
            </a:p>
          </p:txBody>
        </p:sp>
        <p:sp>
          <p:nvSpPr>
            <p:cNvPr id="39" name="Rectángulo: esquinas redondeadas 38">
              <a:extLst>
                <a:ext uri="{FF2B5EF4-FFF2-40B4-BE49-F238E27FC236}">
                  <a16:creationId xmlns:a16="http://schemas.microsoft.com/office/drawing/2014/main" id="{F2B64D28-E6F0-D00B-4B62-BAC4DC57C1E1}"/>
                </a:ext>
              </a:extLst>
            </p:cNvPr>
            <p:cNvSpPr/>
            <p:nvPr/>
          </p:nvSpPr>
          <p:spPr>
            <a:xfrm>
              <a:off x="3251938" y="4674315"/>
              <a:ext cx="1429872" cy="80333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57" b="1" dirty="0">
                  <a:solidFill>
                    <a:srgbClr val="000000"/>
                  </a:solidFill>
                  <a:latin typeface="Gotham 1"/>
                </a:rPr>
                <a:t>MOBILE-FIRST STRATEGIES: LEVERAGING INTEGRATION OF MOBILE TECHNOLOGIES FOR ENHANCED GUEST ENGAGEMENT</a:t>
              </a:r>
              <a:endParaRPr lang="ca-ES" sz="857" b="1" dirty="0">
                <a:solidFill>
                  <a:srgbClr val="000000"/>
                </a:solidFill>
                <a:latin typeface="Gotham 1"/>
              </a:endParaRPr>
            </a:p>
          </p:txBody>
        </p:sp>
        <p:sp>
          <p:nvSpPr>
            <p:cNvPr id="40" name="Rectángulo: esquinas redondeadas 39">
              <a:extLst>
                <a:ext uri="{FF2B5EF4-FFF2-40B4-BE49-F238E27FC236}">
                  <a16:creationId xmlns:a16="http://schemas.microsoft.com/office/drawing/2014/main" id="{D5AB9A79-C420-6A7E-4FF9-80D124334130}"/>
                </a:ext>
              </a:extLst>
            </p:cNvPr>
            <p:cNvSpPr/>
            <p:nvPr/>
          </p:nvSpPr>
          <p:spPr>
            <a:xfrm>
              <a:off x="3251939" y="5526362"/>
              <a:ext cx="1421027" cy="5044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57" b="1" dirty="0">
                  <a:solidFill>
                    <a:srgbClr val="000000"/>
                  </a:solidFill>
                  <a:latin typeface="Gotham 1"/>
                </a:rPr>
                <a:t>HARNESSING AI AND BIG DATA FOR SUSTAINABLE TOURISM STRATEGIES</a:t>
              </a:r>
            </a:p>
          </p:txBody>
        </p:sp>
        <p:sp>
          <p:nvSpPr>
            <p:cNvPr id="41" name="Rectángulo: esquinas redondeadas 40">
              <a:extLst>
                <a:ext uri="{FF2B5EF4-FFF2-40B4-BE49-F238E27FC236}">
                  <a16:creationId xmlns:a16="http://schemas.microsoft.com/office/drawing/2014/main" id="{EA250587-2967-C8AE-1238-0FC50CFE0852}"/>
                </a:ext>
              </a:extLst>
            </p:cNvPr>
            <p:cNvSpPr/>
            <p:nvPr/>
          </p:nvSpPr>
          <p:spPr>
            <a:xfrm>
              <a:off x="3277243" y="6093600"/>
              <a:ext cx="1421027" cy="69394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57" b="1" dirty="0">
                  <a:solidFill>
                    <a:srgbClr val="000000"/>
                  </a:solidFill>
                  <a:latin typeface="Gotham 1"/>
                </a:rPr>
                <a:t>VOICE-ACTIVATED ASSISTANTS: REDEFINING GUEST SERVICES WITH AI-POWERED VIRTUAL CONCIERGES</a:t>
              </a:r>
            </a:p>
          </p:txBody>
        </p:sp>
        <p:sp>
          <p:nvSpPr>
            <p:cNvPr id="42" name="Rectángulo: esquinas redondeadas 41">
              <a:extLst>
                <a:ext uri="{FF2B5EF4-FFF2-40B4-BE49-F238E27FC236}">
                  <a16:creationId xmlns:a16="http://schemas.microsoft.com/office/drawing/2014/main" id="{0E11DC8F-4CA5-85D3-313F-9EF147D92D14}"/>
                </a:ext>
              </a:extLst>
            </p:cNvPr>
            <p:cNvSpPr/>
            <p:nvPr/>
          </p:nvSpPr>
          <p:spPr>
            <a:xfrm>
              <a:off x="4761361" y="4173862"/>
              <a:ext cx="1421027" cy="406494"/>
            </a:xfrm>
            <a:prstGeom prst="roundRect">
              <a:avLst/>
            </a:prstGeom>
            <a:solidFill>
              <a:schemeClr val="accent6"/>
            </a:solidFill>
            <a:ln w="28575">
              <a:solidFill>
                <a:schemeClr val="accent6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952" b="1" dirty="0">
                <a:solidFill>
                  <a:srgbClr val="000000"/>
                </a:solidFill>
              </a:endParaRPr>
            </a:p>
          </p:txBody>
        </p:sp>
        <p:sp>
          <p:nvSpPr>
            <p:cNvPr id="43" name="Rectángulo: esquinas redondeadas 42">
              <a:extLst>
                <a:ext uri="{FF2B5EF4-FFF2-40B4-BE49-F238E27FC236}">
                  <a16:creationId xmlns:a16="http://schemas.microsoft.com/office/drawing/2014/main" id="{254A6FBA-9DD0-3847-897F-718B5B63F5A6}"/>
                </a:ext>
              </a:extLst>
            </p:cNvPr>
            <p:cNvSpPr/>
            <p:nvPr/>
          </p:nvSpPr>
          <p:spPr>
            <a:xfrm>
              <a:off x="4743399" y="4670518"/>
              <a:ext cx="1430616" cy="626030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57" b="1" dirty="0">
                  <a:solidFill>
                    <a:srgbClr val="000000"/>
                  </a:solidFill>
                  <a:latin typeface="Gotham 1"/>
                </a:rPr>
                <a:t>NAVIGATING THE FUTURE: SMART MOBILITY SOLUTIONS FOR SUSTAINABLE TOURISM</a:t>
              </a:r>
            </a:p>
          </p:txBody>
        </p:sp>
        <p:sp>
          <p:nvSpPr>
            <p:cNvPr id="44" name="Rectángulo: esquinas redondeadas 43">
              <a:extLst>
                <a:ext uri="{FF2B5EF4-FFF2-40B4-BE49-F238E27FC236}">
                  <a16:creationId xmlns:a16="http://schemas.microsoft.com/office/drawing/2014/main" id="{70E78118-83E4-1D27-1C35-8B8AA4217DB8}"/>
                </a:ext>
              </a:extLst>
            </p:cNvPr>
            <p:cNvSpPr/>
            <p:nvPr/>
          </p:nvSpPr>
          <p:spPr>
            <a:xfrm>
              <a:off x="4751567" y="5358909"/>
              <a:ext cx="1421027" cy="549320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57" b="1" dirty="0">
                  <a:solidFill>
                    <a:srgbClr val="000000"/>
                  </a:solidFill>
                  <a:latin typeface="Gotham 1"/>
                </a:rPr>
                <a:t>AI-DRIVEN URBAN PLANNING: SHAPING SMART DESTINATIONS FOR THE FUTURE</a:t>
              </a:r>
            </a:p>
          </p:txBody>
        </p:sp>
        <p:sp>
          <p:nvSpPr>
            <p:cNvPr id="45" name="Rectángulo: esquinas redondeadas 44">
              <a:extLst>
                <a:ext uri="{FF2B5EF4-FFF2-40B4-BE49-F238E27FC236}">
                  <a16:creationId xmlns:a16="http://schemas.microsoft.com/office/drawing/2014/main" id="{22830848-EBEA-8B22-6A98-7D0B19CF0643}"/>
                </a:ext>
              </a:extLst>
            </p:cNvPr>
            <p:cNvSpPr/>
            <p:nvPr/>
          </p:nvSpPr>
          <p:spPr>
            <a:xfrm>
              <a:off x="4743398" y="5970591"/>
              <a:ext cx="1421027" cy="806202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 sz="857" b="1" dirty="0">
                <a:solidFill>
                  <a:srgbClr val="000000"/>
                </a:solidFill>
              </a:endParaRPr>
            </a:p>
          </p:txBody>
        </p:sp>
        <p:sp>
          <p:nvSpPr>
            <p:cNvPr id="46" name="Rectángulo: esquinas redondeadas 45">
              <a:extLst>
                <a:ext uri="{FF2B5EF4-FFF2-40B4-BE49-F238E27FC236}">
                  <a16:creationId xmlns:a16="http://schemas.microsoft.com/office/drawing/2014/main" id="{AB6A26B2-5C11-4F48-6901-323CD7FA5D1B}"/>
                </a:ext>
              </a:extLst>
            </p:cNvPr>
            <p:cNvSpPr/>
            <p:nvPr/>
          </p:nvSpPr>
          <p:spPr>
            <a:xfrm>
              <a:off x="6250601" y="540031"/>
              <a:ext cx="1389286" cy="307809"/>
            </a:xfrm>
            <a:prstGeom prst="roundRect">
              <a:avLst/>
            </a:prstGeom>
            <a:solidFill>
              <a:srgbClr val="00A99B"/>
            </a:solidFill>
            <a:ln w="28575">
              <a:solidFill>
                <a:srgbClr val="00A99B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57" b="1" dirty="0">
                <a:solidFill>
                  <a:srgbClr val="000000"/>
                </a:solidFill>
              </a:endParaRPr>
            </a:p>
            <a:p>
              <a:pPr algn="ctr"/>
              <a:endParaRPr lang="ca-ES" sz="667" b="1" dirty="0"/>
            </a:p>
          </p:txBody>
        </p:sp>
        <p:sp>
          <p:nvSpPr>
            <p:cNvPr id="47" name="Rectángulo: esquinas redondeadas 46">
              <a:extLst>
                <a:ext uri="{FF2B5EF4-FFF2-40B4-BE49-F238E27FC236}">
                  <a16:creationId xmlns:a16="http://schemas.microsoft.com/office/drawing/2014/main" id="{0A93B4D0-9612-CA93-1800-58E8D9C7C76A}"/>
                </a:ext>
              </a:extLst>
            </p:cNvPr>
            <p:cNvSpPr/>
            <p:nvPr/>
          </p:nvSpPr>
          <p:spPr>
            <a:xfrm>
              <a:off x="6252616" y="915620"/>
              <a:ext cx="1384313" cy="65468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A99B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57" b="1" dirty="0">
                <a:solidFill>
                  <a:srgbClr val="000000"/>
                </a:solidFill>
                <a:latin typeface="Gotham 1"/>
              </a:endParaRPr>
            </a:p>
          </p:txBody>
        </p:sp>
        <p:sp>
          <p:nvSpPr>
            <p:cNvPr id="48" name="Rectángulo: esquinas redondeadas 47">
              <a:extLst>
                <a:ext uri="{FF2B5EF4-FFF2-40B4-BE49-F238E27FC236}">
                  <a16:creationId xmlns:a16="http://schemas.microsoft.com/office/drawing/2014/main" id="{73266224-E297-96A2-76D5-07C743A4428C}"/>
                </a:ext>
              </a:extLst>
            </p:cNvPr>
            <p:cNvSpPr/>
            <p:nvPr/>
          </p:nvSpPr>
          <p:spPr>
            <a:xfrm>
              <a:off x="6240629" y="4168186"/>
              <a:ext cx="1421027" cy="397765"/>
            </a:xfrm>
            <a:prstGeom prst="roundRect">
              <a:avLst/>
            </a:prstGeom>
            <a:solidFill>
              <a:srgbClr val="00A99B"/>
            </a:solidFill>
            <a:ln w="28575">
              <a:solidFill>
                <a:srgbClr val="00A99B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57" b="1" dirty="0">
                <a:solidFill>
                  <a:srgbClr val="000000"/>
                </a:solidFill>
              </a:endParaRPr>
            </a:p>
            <a:p>
              <a:pPr algn="ctr"/>
              <a:endParaRPr lang="ca-ES" sz="667" b="1" dirty="0"/>
            </a:p>
          </p:txBody>
        </p:sp>
        <p:sp>
          <p:nvSpPr>
            <p:cNvPr id="49" name="Rectángulo: esquinas redondeadas 48">
              <a:extLst>
                <a:ext uri="{FF2B5EF4-FFF2-40B4-BE49-F238E27FC236}">
                  <a16:creationId xmlns:a16="http://schemas.microsoft.com/office/drawing/2014/main" id="{CAB0C7D6-5AB2-CFF9-0C47-2F78F459CC71}"/>
                </a:ext>
              </a:extLst>
            </p:cNvPr>
            <p:cNvSpPr/>
            <p:nvPr/>
          </p:nvSpPr>
          <p:spPr>
            <a:xfrm>
              <a:off x="7752966" y="518847"/>
              <a:ext cx="1421027" cy="356255"/>
            </a:xfrm>
            <a:prstGeom prst="roundRect">
              <a:avLst/>
            </a:prstGeom>
            <a:solidFill>
              <a:srgbClr val="C52B80"/>
            </a:solidFill>
            <a:ln w="28575">
              <a:solidFill>
                <a:srgbClr val="C52B8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57" b="1" dirty="0">
                <a:solidFill>
                  <a:srgbClr val="000000"/>
                </a:solidFill>
              </a:endParaRPr>
            </a:p>
            <a:p>
              <a:pPr algn="ctr"/>
              <a:endParaRPr lang="ca-ES" sz="667" b="1" dirty="0"/>
            </a:p>
          </p:txBody>
        </p:sp>
        <p:sp>
          <p:nvSpPr>
            <p:cNvPr id="50" name="Rectángulo: esquinas redondeadas 49">
              <a:extLst>
                <a:ext uri="{FF2B5EF4-FFF2-40B4-BE49-F238E27FC236}">
                  <a16:creationId xmlns:a16="http://schemas.microsoft.com/office/drawing/2014/main" id="{56722147-9B85-E116-5F30-843CF00DEE0E}"/>
                </a:ext>
              </a:extLst>
            </p:cNvPr>
            <p:cNvSpPr/>
            <p:nvPr/>
          </p:nvSpPr>
          <p:spPr>
            <a:xfrm>
              <a:off x="7738591" y="948728"/>
              <a:ext cx="1421027" cy="26876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52B8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57" b="1" dirty="0">
                <a:solidFill>
                  <a:srgbClr val="000000"/>
                </a:solidFill>
              </a:endParaRPr>
            </a:p>
            <a:p>
              <a:pPr algn="ctr"/>
              <a:endParaRPr lang="ca-ES" sz="667" b="1" dirty="0"/>
            </a:p>
          </p:txBody>
        </p:sp>
        <p:sp>
          <p:nvSpPr>
            <p:cNvPr id="51" name="Rectángulo: esquinas redondeadas 50">
              <a:extLst>
                <a:ext uri="{FF2B5EF4-FFF2-40B4-BE49-F238E27FC236}">
                  <a16:creationId xmlns:a16="http://schemas.microsoft.com/office/drawing/2014/main" id="{D4F65563-F96C-3CEC-C5FF-1EA90D51988B}"/>
                </a:ext>
              </a:extLst>
            </p:cNvPr>
            <p:cNvSpPr/>
            <p:nvPr/>
          </p:nvSpPr>
          <p:spPr>
            <a:xfrm>
              <a:off x="7779361" y="4179163"/>
              <a:ext cx="1392481" cy="418416"/>
            </a:xfrm>
            <a:prstGeom prst="roundRect">
              <a:avLst/>
            </a:prstGeom>
            <a:solidFill>
              <a:srgbClr val="C52B80"/>
            </a:solidFill>
            <a:ln w="28575">
              <a:solidFill>
                <a:srgbClr val="C52B8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57" b="1" dirty="0">
                <a:solidFill>
                  <a:srgbClr val="000000"/>
                </a:solidFill>
              </a:endParaRPr>
            </a:p>
            <a:p>
              <a:pPr algn="ctr"/>
              <a:endParaRPr lang="ca-ES" sz="667" b="1" dirty="0"/>
            </a:p>
          </p:txBody>
        </p:sp>
        <p:sp>
          <p:nvSpPr>
            <p:cNvPr id="52" name="Rectángulo: esquinas redondeadas 51">
              <a:extLst>
                <a:ext uri="{FF2B5EF4-FFF2-40B4-BE49-F238E27FC236}">
                  <a16:creationId xmlns:a16="http://schemas.microsoft.com/office/drawing/2014/main" id="{99ACA7D2-D13F-3B81-E2EB-5914DFC9E21B}"/>
                </a:ext>
              </a:extLst>
            </p:cNvPr>
            <p:cNvSpPr/>
            <p:nvPr/>
          </p:nvSpPr>
          <p:spPr>
            <a:xfrm>
              <a:off x="1740963" y="3725188"/>
              <a:ext cx="7430878" cy="36341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952" b="1" dirty="0">
                <a:solidFill>
                  <a:srgbClr val="000000"/>
                </a:solidFill>
              </a:endParaRPr>
            </a:p>
          </p:txBody>
        </p: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86279B6D-F144-80A9-9C97-AB96140A6716}"/>
                </a:ext>
              </a:extLst>
            </p:cNvPr>
            <p:cNvSpPr txBox="1"/>
            <p:nvPr/>
          </p:nvSpPr>
          <p:spPr>
            <a:xfrm>
              <a:off x="1476213" y="149348"/>
              <a:ext cx="1966310" cy="261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1152170" algn="l"/>
                  <a:tab pos="2436642" algn="l"/>
                </a:tabLst>
              </a:pPr>
              <a:r>
                <a:rPr lang="ca-E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1"/>
                </a:rPr>
                <a:t>MAIN AUDITORIUM </a:t>
              </a:r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4C2211BB-A2B2-31C7-CFD1-D7ED6AA2CAB2}"/>
                </a:ext>
              </a:extLst>
            </p:cNvPr>
            <p:cNvSpPr txBox="1"/>
            <p:nvPr/>
          </p:nvSpPr>
          <p:spPr>
            <a:xfrm>
              <a:off x="3298162" y="144771"/>
              <a:ext cx="1305546" cy="261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1152170" algn="l"/>
                  <a:tab pos="2436642" algn="l"/>
                </a:tabLst>
              </a:pPr>
              <a:r>
                <a:rPr lang="ca-E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1"/>
                </a:rPr>
                <a:t>AUDITORIUM 2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B2A98B8C-15CB-4FE6-450A-07A4EBA1B52B}"/>
                </a:ext>
              </a:extLst>
            </p:cNvPr>
            <p:cNvSpPr txBox="1"/>
            <p:nvPr/>
          </p:nvSpPr>
          <p:spPr>
            <a:xfrm>
              <a:off x="7139729" y="162180"/>
              <a:ext cx="2499132" cy="26143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tabLst>
                  <a:tab pos="1152170" algn="l"/>
                  <a:tab pos="2436642" algn="l"/>
                </a:tabLst>
              </a:pPr>
              <a:r>
                <a:rPr lang="ca-ES" sz="1000" b="1" dirty="0">
                  <a:latin typeface="Gotham 1"/>
                </a:rPr>
                <a:t>DIGITAL DEMOS</a:t>
              </a:r>
            </a:p>
          </p:txBody>
        </p:sp>
        <p:sp>
          <p:nvSpPr>
            <p:cNvPr id="56" name="CuadroTexto 55">
              <a:extLst>
                <a:ext uri="{FF2B5EF4-FFF2-40B4-BE49-F238E27FC236}">
                  <a16:creationId xmlns:a16="http://schemas.microsoft.com/office/drawing/2014/main" id="{C5A6CC4A-014C-55F1-5456-4406384BFDF9}"/>
                </a:ext>
              </a:extLst>
            </p:cNvPr>
            <p:cNvSpPr txBox="1"/>
            <p:nvPr/>
          </p:nvSpPr>
          <p:spPr>
            <a:xfrm>
              <a:off x="6171592" y="137892"/>
              <a:ext cx="1677145" cy="261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548663" algn="l"/>
                  <a:tab pos="1160329" algn="l"/>
                </a:tabLst>
              </a:pPr>
              <a:r>
                <a:rPr lang="ca-E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1"/>
                </a:rPr>
                <a:t>AUDITORIUM 4</a:t>
              </a:r>
            </a:p>
          </p:txBody>
        </p:sp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DFF9FA74-27B0-0338-2F57-E0EF704766BC}"/>
                </a:ext>
              </a:extLst>
            </p:cNvPr>
            <p:cNvSpPr txBox="1"/>
            <p:nvPr/>
          </p:nvSpPr>
          <p:spPr>
            <a:xfrm>
              <a:off x="4824029" y="143052"/>
              <a:ext cx="1305546" cy="424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1152170" algn="l"/>
                  <a:tab pos="2436642" algn="l"/>
                </a:tabLst>
              </a:pPr>
              <a:r>
                <a:rPr lang="ca-E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1"/>
                </a:rPr>
                <a:t>AUDITORIUM 3</a:t>
              </a:r>
            </a:p>
            <a:p>
              <a:pPr algn="ctr">
                <a:tabLst>
                  <a:tab pos="1152170" algn="l"/>
                  <a:tab pos="2436642" algn="l"/>
                </a:tabLst>
              </a:pPr>
              <a:endParaRPr lang="ca-E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tham 1"/>
              </a:endParaRPr>
            </a:p>
          </p:txBody>
        </p:sp>
        <p:sp>
          <p:nvSpPr>
            <p:cNvPr id="58" name="CuadroTexto 57">
              <a:extLst>
                <a:ext uri="{FF2B5EF4-FFF2-40B4-BE49-F238E27FC236}">
                  <a16:creationId xmlns:a16="http://schemas.microsoft.com/office/drawing/2014/main" id="{6A4EE55F-902B-D060-A42D-25B4808C5043}"/>
                </a:ext>
              </a:extLst>
            </p:cNvPr>
            <p:cNvSpPr txBox="1"/>
            <p:nvPr/>
          </p:nvSpPr>
          <p:spPr>
            <a:xfrm>
              <a:off x="4668689" y="3732108"/>
              <a:ext cx="4640579" cy="326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1152170" algn="l"/>
                  <a:tab pos="2436642" algn="l"/>
                </a:tabLst>
              </a:pPr>
              <a:r>
                <a:rPr lang="ca-ES" sz="1400" b="1" dirty="0">
                  <a:latin typeface="Gotham 1"/>
                </a:rPr>
                <a:t>LUNCH</a:t>
              </a:r>
              <a:r>
                <a:rPr lang="ca-ES" sz="1400" b="1" dirty="0"/>
                <a:t> TIME</a:t>
              </a:r>
            </a:p>
          </p:txBody>
        </p:sp>
        <p:sp>
          <p:nvSpPr>
            <p:cNvPr id="59" name="CuadroTexto 58">
              <a:extLst>
                <a:ext uri="{FF2B5EF4-FFF2-40B4-BE49-F238E27FC236}">
                  <a16:creationId xmlns:a16="http://schemas.microsoft.com/office/drawing/2014/main" id="{A4227825-2F0F-7D21-3B45-0BB35C543F5C}"/>
                </a:ext>
              </a:extLst>
            </p:cNvPr>
            <p:cNvSpPr txBox="1"/>
            <p:nvPr/>
          </p:nvSpPr>
          <p:spPr>
            <a:xfrm>
              <a:off x="1724010" y="950037"/>
              <a:ext cx="1401097" cy="5466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tabLst>
                  <a:tab pos="1152170" algn="l"/>
                  <a:tab pos="2436642" algn="l"/>
                </a:tabLst>
              </a:pPr>
              <a:r>
                <a:rPr lang="en-US" sz="857" b="1" dirty="0">
                  <a:latin typeface="Gotham 1"/>
                </a:rPr>
                <a:t>INNOVATION IN MOTION: TRAVEL LEADING VOICES TOWARDS FUTURE OF TOURISM</a:t>
              </a:r>
            </a:p>
          </p:txBody>
        </p:sp>
        <p:sp>
          <p:nvSpPr>
            <p:cNvPr id="60" name="CuadroTexto 59">
              <a:extLst>
                <a:ext uri="{FF2B5EF4-FFF2-40B4-BE49-F238E27FC236}">
                  <a16:creationId xmlns:a16="http://schemas.microsoft.com/office/drawing/2014/main" id="{85936150-4309-4E5F-F8F4-3AAC82BA1BFD}"/>
                </a:ext>
              </a:extLst>
            </p:cNvPr>
            <p:cNvSpPr txBox="1"/>
            <p:nvPr/>
          </p:nvSpPr>
          <p:spPr>
            <a:xfrm>
              <a:off x="1728037" y="1657575"/>
              <a:ext cx="1426362" cy="5466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tabLst>
                  <a:tab pos="1152170" algn="l"/>
                  <a:tab pos="2436642" algn="l"/>
                </a:tabLst>
              </a:pPr>
              <a:r>
                <a:rPr lang="en-US" sz="857" b="1" dirty="0">
                  <a:latin typeface="Gotham 1"/>
                </a:rPr>
                <a:t>ECONOMIC OUTLOOK, TRENDS, RISKS AND OPPORTUNITIOS ON TOURISM</a:t>
              </a:r>
            </a:p>
          </p:txBody>
        </p:sp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id="{7675F6A7-A5EB-D886-2EAB-22F08B369001}"/>
                </a:ext>
              </a:extLst>
            </p:cNvPr>
            <p:cNvSpPr txBox="1"/>
            <p:nvPr/>
          </p:nvSpPr>
          <p:spPr>
            <a:xfrm>
              <a:off x="1740963" y="2426355"/>
              <a:ext cx="1421027" cy="3781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tabLst>
                  <a:tab pos="1152170" algn="l"/>
                  <a:tab pos="2436642" algn="l"/>
                </a:tabLst>
              </a:pPr>
              <a:r>
                <a:rPr lang="ca-ES" sz="857" b="1" dirty="0">
                  <a:latin typeface="Gotham 1"/>
                </a:rPr>
                <a:t>OPENING </a:t>
              </a:r>
            </a:p>
            <a:p>
              <a:pPr algn="ctr">
                <a:tabLst>
                  <a:tab pos="1152170" algn="l"/>
                  <a:tab pos="2436642" algn="l"/>
                </a:tabLst>
              </a:pPr>
              <a:r>
                <a:rPr lang="ca-ES" sz="857" b="1" dirty="0">
                  <a:latin typeface="Gotham 1"/>
                </a:rPr>
                <a:t>CEREMONY</a:t>
              </a:r>
            </a:p>
          </p:txBody>
        </p:sp>
        <p:sp>
          <p:nvSpPr>
            <p:cNvPr id="62" name="CuadroTexto 61">
              <a:extLst>
                <a:ext uri="{FF2B5EF4-FFF2-40B4-BE49-F238E27FC236}">
                  <a16:creationId xmlns:a16="http://schemas.microsoft.com/office/drawing/2014/main" id="{E55BDC30-F490-D5EF-428E-5E1409BD9FCE}"/>
                </a:ext>
              </a:extLst>
            </p:cNvPr>
            <p:cNvSpPr txBox="1"/>
            <p:nvPr/>
          </p:nvSpPr>
          <p:spPr>
            <a:xfrm>
              <a:off x="1761048" y="3063559"/>
              <a:ext cx="1326032" cy="54669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tabLst>
                  <a:tab pos="1152170" algn="l"/>
                  <a:tab pos="2436642" algn="l"/>
                </a:tabLst>
              </a:pPr>
              <a:r>
                <a:rPr lang="en-US" sz="857" b="1" dirty="0">
                  <a:latin typeface="Gotham 1"/>
                </a:rPr>
                <a:t>ENHANCING TRAVELLER EXPERIENCE THROUGH HUMAN INTELLIGENCE</a:t>
              </a:r>
            </a:p>
          </p:txBody>
        </p:sp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id="{821DE48B-EB8A-9EBE-5432-A0EE4CE49C99}"/>
                </a:ext>
              </a:extLst>
            </p:cNvPr>
            <p:cNvSpPr txBox="1"/>
            <p:nvPr/>
          </p:nvSpPr>
          <p:spPr>
            <a:xfrm>
              <a:off x="1758061" y="4708121"/>
              <a:ext cx="1434844" cy="398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1152170" algn="l"/>
                  <a:tab pos="2436642" algn="l"/>
                </a:tabLst>
              </a:pPr>
              <a:r>
                <a:rPr lang="en-US" sz="857" b="1" dirty="0">
                  <a:latin typeface="Gotham 1"/>
                </a:rPr>
                <a:t>REGENERATIVE TOURISM: BOOSTING SUSTAINABLE TRAVEL</a:t>
              </a:r>
            </a:p>
          </p:txBody>
        </p:sp>
        <p:sp>
          <p:nvSpPr>
            <p:cNvPr id="128" name="CuadroTexto 127">
              <a:extLst>
                <a:ext uri="{FF2B5EF4-FFF2-40B4-BE49-F238E27FC236}">
                  <a16:creationId xmlns:a16="http://schemas.microsoft.com/office/drawing/2014/main" id="{CE59F9E4-9E58-54A1-4AE6-BFCAA77ED066}"/>
                </a:ext>
              </a:extLst>
            </p:cNvPr>
            <p:cNvSpPr txBox="1"/>
            <p:nvPr/>
          </p:nvSpPr>
          <p:spPr>
            <a:xfrm>
              <a:off x="1728195" y="5290269"/>
              <a:ext cx="1403362" cy="546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1152170" algn="l"/>
                  <a:tab pos="2436642" algn="l"/>
                </a:tabLst>
              </a:pPr>
              <a:r>
                <a:rPr lang="en-US" sz="857" b="1" dirty="0">
                  <a:latin typeface="Gotham 1"/>
                </a:rPr>
                <a:t>AI FOR GOOD: IMPLEMENTING NEW TECHNOLOGY STRATEGIES FOR A SOCIAL IMPACT </a:t>
              </a:r>
            </a:p>
          </p:txBody>
        </p:sp>
        <p:sp>
          <p:nvSpPr>
            <p:cNvPr id="129" name="CuadroTexto 128">
              <a:extLst>
                <a:ext uri="{FF2B5EF4-FFF2-40B4-BE49-F238E27FC236}">
                  <a16:creationId xmlns:a16="http://schemas.microsoft.com/office/drawing/2014/main" id="{E2744F6A-1C5B-55C5-BC49-663177985DEA}"/>
                </a:ext>
              </a:extLst>
            </p:cNvPr>
            <p:cNvSpPr txBox="1"/>
            <p:nvPr/>
          </p:nvSpPr>
          <p:spPr>
            <a:xfrm>
              <a:off x="4663249" y="454585"/>
              <a:ext cx="1595738" cy="495898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tabLst>
                  <a:tab pos="1152170" algn="l"/>
                  <a:tab pos="2436642" algn="l"/>
                </a:tabLst>
              </a:pPr>
              <a:r>
                <a:rPr lang="ca-ES" sz="1000" b="1" dirty="0">
                  <a:solidFill>
                    <a:schemeClr val="bg1"/>
                  </a:solidFill>
                  <a:latin typeface="Gotham 1"/>
                </a:rPr>
                <a:t>SMART DESTINATIONS/DMOS AGENDA</a:t>
              </a:r>
            </a:p>
          </p:txBody>
        </p:sp>
        <p:sp>
          <p:nvSpPr>
            <p:cNvPr id="130" name="CuadroTexto 129">
              <a:extLst>
                <a:ext uri="{FF2B5EF4-FFF2-40B4-BE49-F238E27FC236}">
                  <a16:creationId xmlns:a16="http://schemas.microsoft.com/office/drawing/2014/main" id="{E0FD5BD1-1606-87D7-123B-4F792BAFA026}"/>
                </a:ext>
              </a:extLst>
            </p:cNvPr>
            <p:cNvSpPr txBox="1"/>
            <p:nvPr/>
          </p:nvSpPr>
          <p:spPr>
            <a:xfrm>
              <a:off x="4706522" y="4161633"/>
              <a:ext cx="1597019" cy="448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1152170" algn="l"/>
                  <a:tab pos="2436642" algn="l"/>
                </a:tabLst>
              </a:pPr>
              <a:r>
                <a:rPr lang="ca-ES" sz="1000" b="1" dirty="0">
                  <a:solidFill>
                    <a:schemeClr val="bg1"/>
                  </a:solidFill>
                  <a:latin typeface="Gotham 1"/>
                </a:rPr>
                <a:t>SMART DESTINATIONS/DMOS AGENDA</a:t>
              </a:r>
            </a:p>
          </p:txBody>
        </p:sp>
        <p:sp>
          <p:nvSpPr>
            <p:cNvPr id="132" name="CuadroTexto 131">
              <a:extLst>
                <a:ext uri="{FF2B5EF4-FFF2-40B4-BE49-F238E27FC236}">
                  <a16:creationId xmlns:a16="http://schemas.microsoft.com/office/drawing/2014/main" id="{6760427D-6A74-5BB0-A6F4-90E12DC26F94}"/>
                </a:ext>
              </a:extLst>
            </p:cNvPr>
            <p:cNvSpPr txBox="1"/>
            <p:nvPr/>
          </p:nvSpPr>
          <p:spPr>
            <a:xfrm>
              <a:off x="6226764" y="552565"/>
              <a:ext cx="1402676" cy="275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1152170" algn="l"/>
                  <a:tab pos="2436642" algn="l"/>
                </a:tabLst>
              </a:pPr>
              <a:r>
                <a:rPr lang="en-US" sz="1000" b="1" dirty="0">
                  <a:solidFill>
                    <a:schemeClr val="bg1"/>
                  </a:solidFill>
                  <a:latin typeface="Gotham 1"/>
                </a:rPr>
                <a:t>DIGITAL &amp; CIOs SUMMIT</a:t>
              </a:r>
              <a:endParaRPr lang="ca-ES" sz="1000" b="1" dirty="0">
                <a:solidFill>
                  <a:schemeClr val="bg1"/>
                </a:solidFill>
                <a:latin typeface="Gotham 1"/>
              </a:endParaRPr>
            </a:p>
          </p:txBody>
        </p:sp>
        <p:sp>
          <p:nvSpPr>
            <p:cNvPr id="134" name="CuadroTexto 133">
              <a:extLst>
                <a:ext uri="{FF2B5EF4-FFF2-40B4-BE49-F238E27FC236}">
                  <a16:creationId xmlns:a16="http://schemas.microsoft.com/office/drawing/2014/main" id="{370E5B78-51AE-DC62-2BFC-EF913C26D959}"/>
                </a:ext>
              </a:extLst>
            </p:cNvPr>
            <p:cNvSpPr txBox="1"/>
            <p:nvPr/>
          </p:nvSpPr>
          <p:spPr>
            <a:xfrm>
              <a:off x="7670325" y="475645"/>
              <a:ext cx="1549497" cy="4482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tabLst>
                  <a:tab pos="1152170" algn="l"/>
                  <a:tab pos="2436642" algn="l"/>
                </a:tabLst>
              </a:pPr>
              <a:r>
                <a:rPr lang="ca-ES" sz="1000" b="1" dirty="0">
                  <a:solidFill>
                    <a:schemeClr val="bg1"/>
                  </a:solidFill>
                  <a:latin typeface="Gotham 1"/>
                </a:rPr>
                <a:t>TOURISM INNOVATION THEATRE</a:t>
              </a:r>
            </a:p>
          </p:txBody>
        </p:sp>
        <p:sp>
          <p:nvSpPr>
            <p:cNvPr id="136" name="CuadroTexto 135">
              <a:extLst>
                <a:ext uri="{FF2B5EF4-FFF2-40B4-BE49-F238E27FC236}">
                  <a16:creationId xmlns:a16="http://schemas.microsoft.com/office/drawing/2014/main" id="{9ECB80F4-CC13-9482-443B-30656B625C8E}"/>
                </a:ext>
              </a:extLst>
            </p:cNvPr>
            <p:cNvSpPr txBox="1"/>
            <p:nvPr/>
          </p:nvSpPr>
          <p:spPr>
            <a:xfrm>
              <a:off x="7709176" y="2133500"/>
              <a:ext cx="1497357" cy="2380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tabLst>
                  <a:tab pos="1152170" algn="l"/>
                  <a:tab pos="2436642" algn="l"/>
                </a:tabLst>
              </a:pPr>
              <a:r>
                <a:rPr lang="ca-ES" sz="857" b="1" dirty="0">
                  <a:latin typeface="Gotham 1"/>
                </a:rPr>
                <a:t>DIGITAL</a:t>
              </a:r>
              <a:r>
                <a:rPr lang="ca-ES" sz="857" b="1" dirty="0"/>
                <a:t> DEMOS</a:t>
              </a:r>
            </a:p>
          </p:txBody>
        </p:sp>
        <p:sp>
          <p:nvSpPr>
            <p:cNvPr id="137" name="CuadroTexto 136">
              <a:extLst>
                <a:ext uri="{FF2B5EF4-FFF2-40B4-BE49-F238E27FC236}">
                  <a16:creationId xmlns:a16="http://schemas.microsoft.com/office/drawing/2014/main" id="{1DE8E5BD-0863-098D-2DDE-BD4598D4C08B}"/>
                </a:ext>
              </a:extLst>
            </p:cNvPr>
            <p:cNvSpPr txBox="1"/>
            <p:nvPr/>
          </p:nvSpPr>
          <p:spPr>
            <a:xfrm>
              <a:off x="7856762" y="4169257"/>
              <a:ext cx="1266030" cy="448216"/>
            </a:xfrm>
            <a:prstGeom prst="rect">
              <a:avLst/>
            </a:prstGeom>
            <a:noFill/>
            <a:ln>
              <a:solidFill>
                <a:srgbClr val="C52B8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tabLst>
                  <a:tab pos="1152170" algn="l"/>
                  <a:tab pos="2436642" algn="l"/>
                </a:tabLst>
              </a:pPr>
              <a:r>
                <a:rPr lang="ca-ES" sz="1000" b="1" dirty="0">
                  <a:solidFill>
                    <a:schemeClr val="bg1"/>
                  </a:solidFill>
                  <a:latin typeface="Gotham 1"/>
                </a:rPr>
                <a:t>TOURISM INNOVATION THEATRE</a:t>
              </a:r>
            </a:p>
          </p:txBody>
        </p:sp>
        <p:sp>
          <p:nvSpPr>
            <p:cNvPr id="138" name="CuadroTexto 137">
              <a:extLst>
                <a:ext uri="{FF2B5EF4-FFF2-40B4-BE49-F238E27FC236}">
                  <a16:creationId xmlns:a16="http://schemas.microsoft.com/office/drawing/2014/main" id="{D42DC3FD-B341-DE73-4C56-5B15B91C3121}"/>
                </a:ext>
              </a:extLst>
            </p:cNvPr>
            <p:cNvSpPr txBox="1"/>
            <p:nvPr/>
          </p:nvSpPr>
          <p:spPr>
            <a:xfrm>
              <a:off x="3239142" y="535355"/>
              <a:ext cx="1396180" cy="275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1152170" algn="l"/>
                  <a:tab pos="2436642" algn="l"/>
                </a:tabLst>
              </a:pPr>
              <a:r>
                <a:rPr lang="ca-ES" sz="1000" b="1" dirty="0">
                  <a:solidFill>
                    <a:schemeClr val="bg1"/>
                  </a:solidFill>
                  <a:latin typeface="Gotham 1"/>
                </a:rPr>
                <a:t>HOSPITALITY TECH FORUM</a:t>
              </a:r>
            </a:p>
          </p:txBody>
        </p:sp>
        <p:sp>
          <p:nvSpPr>
            <p:cNvPr id="139" name="CuadroTexto 138">
              <a:extLst>
                <a:ext uri="{FF2B5EF4-FFF2-40B4-BE49-F238E27FC236}">
                  <a16:creationId xmlns:a16="http://schemas.microsoft.com/office/drawing/2014/main" id="{7AB1044C-7E93-FDBB-0617-B0BE6BCD333B}"/>
                </a:ext>
              </a:extLst>
            </p:cNvPr>
            <p:cNvSpPr txBox="1"/>
            <p:nvPr/>
          </p:nvSpPr>
          <p:spPr>
            <a:xfrm>
              <a:off x="3206696" y="1663843"/>
              <a:ext cx="1524459" cy="4901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tabLst>
                  <a:tab pos="1152170" algn="l"/>
                  <a:tab pos="2436642" algn="l"/>
                </a:tabLst>
              </a:pPr>
              <a:r>
                <a:rPr lang="en-US" sz="800" b="1" dirty="0">
                  <a:latin typeface="Gotham 1"/>
                </a:rPr>
                <a:t>ECO-FRIENDLY HOSPITALITY: INTEGRATING GREEN TECHNOLOGY INTO ACCOMMODATIONS</a:t>
              </a:r>
              <a:endParaRPr lang="ca-ES" sz="800" b="1" dirty="0">
                <a:latin typeface="Gotham 1"/>
              </a:endParaRPr>
            </a:p>
          </p:txBody>
        </p:sp>
        <p:sp>
          <p:nvSpPr>
            <p:cNvPr id="140" name="CuadroTexto 139">
              <a:extLst>
                <a:ext uri="{FF2B5EF4-FFF2-40B4-BE49-F238E27FC236}">
                  <a16:creationId xmlns:a16="http://schemas.microsoft.com/office/drawing/2014/main" id="{01ABA223-6661-D362-5BA4-5F3D12A0EB20}"/>
                </a:ext>
              </a:extLst>
            </p:cNvPr>
            <p:cNvSpPr txBox="1"/>
            <p:nvPr/>
          </p:nvSpPr>
          <p:spPr>
            <a:xfrm>
              <a:off x="3263601" y="2267936"/>
              <a:ext cx="1435258" cy="6582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tabLst>
                  <a:tab pos="1152170" algn="l"/>
                  <a:tab pos="2436642" algn="l"/>
                </a:tabLst>
              </a:pPr>
              <a:r>
                <a:rPr lang="en-US" sz="857" b="1" dirty="0">
                  <a:latin typeface="Gotham 1"/>
                </a:rPr>
                <a:t>BRAND LOYALTY IN HOSPITALITY: BUILDING STRONG EMOTIONAL CONNECTIONS WITH CUSTOMERS</a:t>
              </a:r>
            </a:p>
          </p:txBody>
        </p:sp>
        <p:sp>
          <p:nvSpPr>
            <p:cNvPr id="142" name="CuadroTexto 141">
              <a:extLst>
                <a:ext uri="{FF2B5EF4-FFF2-40B4-BE49-F238E27FC236}">
                  <a16:creationId xmlns:a16="http://schemas.microsoft.com/office/drawing/2014/main" id="{2D4955CA-E46B-6049-1F20-2515050B88DF}"/>
                </a:ext>
              </a:extLst>
            </p:cNvPr>
            <p:cNvSpPr txBox="1"/>
            <p:nvPr/>
          </p:nvSpPr>
          <p:spPr>
            <a:xfrm>
              <a:off x="395058" y="848463"/>
              <a:ext cx="1966310" cy="253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1152170" algn="l"/>
                  <a:tab pos="2436642" algn="l"/>
                </a:tabLst>
              </a:pPr>
              <a:r>
                <a:rPr lang="ca-ES" sz="952" b="1" dirty="0">
                  <a:latin typeface="Gotham 1"/>
                </a:rPr>
                <a:t>10.00 h </a:t>
              </a:r>
            </a:p>
          </p:txBody>
        </p:sp>
        <p:sp>
          <p:nvSpPr>
            <p:cNvPr id="143" name="CuadroTexto 142">
              <a:extLst>
                <a:ext uri="{FF2B5EF4-FFF2-40B4-BE49-F238E27FC236}">
                  <a16:creationId xmlns:a16="http://schemas.microsoft.com/office/drawing/2014/main" id="{A22F62E6-A4EA-5271-315B-D2C8F2F587B5}"/>
                </a:ext>
              </a:extLst>
            </p:cNvPr>
            <p:cNvSpPr txBox="1"/>
            <p:nvPr/>
          </p:nvSpPr>
          <p:spPr>
            <a:xfrm>
              <a:off x="396815" y="3778670"/>
              <a:ext cx="1966310" cy="253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1152170" algn="l"/>
                  <a:tab pos="2436642" algn="l"/>
                </a:tabLst>
              </a:pPr>
              <a:r>
                <a:rPr lang="ca-ES" sz="952" b="1" dirty="0">
                  <a:latin typeface="Gotham 1"/>
                </a:rPr>
                <a:t>14.00 h </a:t>
              </a:r>
            </a:p>
          </p:txBody>
        </p:sp>
        <p:sp>
          <p:nvSpPr>
            <p:cNvPr id="144" name="CuadroTexto 143">
              <a:extLst>
                <a:ext uri="{FF2B5EF4-FFF2-40B4-BE49-F238E27FC236}">
                  <a16:creationId xmlns:a16="http://schemas.microsoft.com/office/drawing/2014/main" id="{5A2BF815-851C-E5F6-C8F3-DFC3C0B64293}"/>
                </a:ext>
              </a:extLst>
            </p:cNvPr>
            <p:cNvSpPr txBox="1"/>
            <p:nvPr/>
          </p:nvSpPr>
          <p:spPr>
            <a:xfrm>
              <a:off x="459323" y="6511449"/>
              <a:ext cx="1966310" cy="253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1152170" algn="l"/>
                  <a:tab pos="2436642" algn="l"/>
                </a:tabLst>
              </a:pPr>
              <a:r>
                <a:rPr lang="ca-ES" sz="952" b="1" dirty="0">
                  <a:latin typeface="Gotham 1"/>
                </a:rPr>
                <a:t>18:20 h </a:t>
              </a:r>
            </a:p>
          </p:txBody>
        </p:sp>
        <p:sp>
          <p:nvSpPr>
            <p:cNvPr id="145" name="Rectángulo: esquinas redondeadas 144">
              <a:extLst>
                <a:ext uri="{FF2B5EF4-FFF2-40B4-BE49-F238E27FC236}">
                  <a16:creationId xmlns:a16="http://schemas.microsoft.com/office/drawing/2014/main" id="{A4D18BE8-2A3E-180A-9BAE-0247966EB09E}"/>
                </a:ext>
              </a:extLst>
            </p:cNvPr>
            <p:cNvSpPr/>
            <p:nvPr/>
          </p:nvSpPr>
          <p:spPr>
            <a:xfrm>
              <a:off x="1724975" y="527478"/>
              <a:ext cx="1421027" cy="286858"/>
            </a:xfrm>
            <a:prstGeom prst="roundRect">
              <a:avLst/>
            </a:prstGeom>
            <a:solidFill>
              <a:srgbClr val="C52B80"/>
            </a:solidFill>
            <a:ln w="38100">
              <a:solidFill>
                <a:srgbClr val="C52B8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952" b="1" dirty="0">
                <a:solidFill>
                  <a:srgbClr val="000000"/>
                </a:solidFill>
              </a:endParaRPr>
            </a:p>
          </p:txBody>
        </p:sp>
        <p:sp>
          <p:nvSpPr>
            <p:cNvPr id="146" name="CuadroTexto 145">
              <a:extLst>
                <a:ext uri="{FF2B5EF4-FFF2-40B4-BE49-F238E27FC236}">
                  <a16:creationId xmlns:a16="http://schemas.microsoft.com/office/drawing/2014/main" id="{FC5E5B8B-FA36-5E8A-027B-32C8ED273012}"/>
                </a:ext>
              </a:extLst>
            </p:cNvPr>
            <p:cNvSpPr txBox="1"/>
            <p:nvPr/>
          </p:nvSpPr>
          <p:spPr>
            <a:xfrm>
              <a:off x="1693123" y="462731"/>
              <a:ext cx="1477497" cy="448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1152170" algn="l"/>
                  <a:tab pos="2436642" algn="l"/>
                </a:tabLst>
              </a:pPr>
              <a:r>
                <a:rPr lang="ca-ES" sz="1000" b="1" dirty="0" err="1">
                  <a:solidFill>
                    <a:schemeClr val="bg1"/>
                  </a:solidFill>
                  <a:latin typeface="Gotham 1"/>
                </a:rPr>
                <a:t>CEOs</a:t>
              </a:r>
              <a:r>
                <a:rPr lang="ca-ES" sz="1000" b="1" dirty="0">
                  <a:solidFill>
                    <a:schemeClr val="bg1"/>
                  </a:solidFill>
                  <a:latin typeface="Gotham 1"/>
                </a:rPr>
                <a:t> &amp; </a:t>
              </a:r>
            </a:p>
            <a:p>
              <a:pPr algn="ctr">
                <a:tabLst>
                  <a:tab pos="1152170" algn="l"/>
                  <a:tab pos="2436642" algn="l"/>
                </a:tabLst>
              </a:pPr>
              <a:r>
                <a:rPr lang="ca-ES" sz="1000" b="1" dirty="0">
                  <a:solidFill>
                    <a:schemeClr val="bg1"/>
                  </a:solidFill>
                  <a:latin typeface="Gotham 1"/>
                </a:rPr>
                <a:t>LEADERSHIP SUMMIT</a:t>
              </a:r>
            </a:p>
          </p:txBody>
        </p:sp>
        <p:sp>
          <p:nvSpPr>
            <p:cNvPr id="147" name="CuadroTexto 146">
              <a:extLst>
                <a:ext uri="{FF2B5EF4-FFF2-40B4-BE49-F238E27FC236}">
                  <a16:creationId xmlns:a16="http://schemas.microsoft.com/office/drawing/2014/main" id="{29CCD6D4-C958-0ACA-37CF-208341277B5A}"/>
                </a:ext>
              </a:extLst>
            </p:cNvPr>
            <p:cNvSpPr txBox="1"/>
            <p:nvPr/>
          </p:nvSpPr>
          <p:spPr>
            <a:xfrm>
              <a:off x="1761488" y="4222766"/>
              <a:ext cx="1435760" cy="448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1152170" algn="l"/>
                  <a:tab pos="2436642" algn="l"/>
                </a:tabLst>
              </a:pPr>
              <a:r>
                <a:rPr lang="ca-ES" sz="1000" b="1" dirty="0" err="1">
                  <a:solidFill>
                    <a:schemeClr val="bg1"/>
                  </a:solidFill>
                  <a:latin typeface="Gotham 1"/>
                </a:rPr>
                <a:t>CEOs</a:t>
              </a:r>
              <a:r>
                <a:rPr lang="ca-ES" sz="1000" b="1" dirty="0">
                  <a:solidFill>
                    <a:schemeClr val="bg1"/>
                  </a:solidFill>
                  <a:latin typeface="Gotham 1"/>
                </a:rPr>
                <a:t> &amp; LEADERSHIP SUMMIT</a:t>
              </a:r>
            </a:p>
          </p:txBody>
        </p:sp>
        <p:sp>
          <p:nvSpPr>
            <p:cNvPr id="148" name="CuadroTexto 147">
              <a:extLst>
                <a:ext uri="{FF2B5EF4-FFF2-40B4-BE49-F238E27FC236}">
                  <a16:creationId xmlns:a16="http://schemas.microsoft.com/office/drawing/2014/main" id="{D5BC9341-CF55-FDC7-437C-38566A06914B}"/>
                </a:ext>
              </a:extLst>
            </p:cNvPr>
            <p:cNvSpPr txBox="1"/>
            <p:nvPr/>
          </p:nvSpPr>
          <p:spPr>
            <a:xfrm>
              <a:off x="3194049" y="2965833"/>
              <a:ext cx="1570725" cy="65821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tabLst>
                  <a:tab pos="1152170" algn="l"/>
                  <a:tab pos="2436642" algn="l"/>
                </a:tabLst>
              </a:pPr>
              <a:r>
                <a:rPr lang="en-US" sz="857" b="1" dirty="0">
                  <a:latin typeface="Gotham 1"/>
                </a:rPr>
                <a:t>REVOLUTIONIZING PAYMENTS: EXPLORING EMERGING TRENDS AND TECHNOLOGIES IN DIGITAL PAYMENTS</a:t>
              </a:r>
            </a:p>
          </p:txBody>
        </p:sp>
        <p:sp>
          <p:nvSpPr>
            <p:cNvPr id="150" name="CuadroTexto 149">
              <a:extLst>
                <a:ext uri="{FF2B5EF4-FFF2-40B4-BE49-F238E27FC236}">
                  <a16:creationId xmlns:a16="http://schemas.microsoft.com/office/drawing/2014/main" id="{1C09B248-3941-1F91-524D-697B5AF8B3D0}"/>
                </a:ext>
              </a:extLst>
            </p:cNvPr>
            <p:cNvSpPr txBox="1"/>
            <p:nvPr/>
          </p:nvSpPr>
          <p:spPr>
            <a:xfrm>
              <a:off x="4797118" y="6029867"/>
              <a:ext cx="1298047" cy="6582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tabLst>
                  <a:tab pos="1152170" algn="l"/>
                  <a:tab pos="2436642" algn="l"/>
                </a:tabLst>
              </a:pPr>
              <a:r>
                <a:rPr lang="ca-ES" sz="857" b="1" dirty="0">
                  <a:latin typeface="Gotham 1"/>
                </a:rPr>
                <a:t>INSIGHTS AT YOUR FINGERTIPS: HARNESSING DATA ANALYTICS FOR VISITOR UNDERSTANDING</a:t>
              </a:r>
            </a:p>
          </p:txBody>
        </p:sp>
        <p:sp>
          <p:nvSpPr>
            <p:cNvPr id="152" name="Rectángulo: esquinas redondeadas 151">
              <a:extLst>
                <a:ext uri="{FF2B5EF4-FFF2-40B4-BE49-F238E27FC236}">
                  <a16:creationId xmlns:a16="http://schemas.microsoft.com/office/drawing/2014/main" id="{D9CAF650-B126-D82B-41D0-6D97C6569FFF}"/>
                </a:ext>
              </a:extLst>
            </p:cNvPr>
            <p:cNvSpPr/>
            <p:nvPr/>
          </p:nvSpPr>
          <p:spPr>
            <a:xfrm>
              <a:off x="3266055" y="4180661"/>
              <a:ext cx="1421027" cy="406494"/>
            </a:xfrm>
            <a:prstGeom prst="roundRect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000" b="1" dirty="0">
                <a:solidFill>
                  <a:srgbClr val="000000"/>
                </a:solidFill>
                <a:latin typeface="Gotham 1"/>
              </a:endParaRPr>
            </a:p>
            <a:p>
              <a:pPr algn="ctr">
                <a:tabLst>
                  <a:tab pos="1152170" algn="l"/>
                  <a:tab pos="2436642" algn="l"/>
                </a:tabLst>
              </a:pPr>
              <a:r>
                <a:rPr lang="ca-ES" sz="1000" b="1" dirty="0">
                  <a:solidFill>
                    <a:schemeClr val="bg1"/>
                  </a:solidFill>
                  <a:latin typeface="Gotham 1"/>
                </a:rPr>
                <a:t>HOSPITALITY TECH FORUM</a:t>
              </a:r>
            </a:p>
            <a:p>
              <a:pPr algn="ctr"/>
              <a:endParaRPr lang="ca-ES" sz="1000" b="1" dirty="0">
                <a:solidFill>
                  <a:srgbClr val="000000"/>
                </a:solidFill>
                <a:latin typeface="Gotham 1"/>
              </a:endParaRPr>
            </a:p>
          </p:txBody>
        </p:sp>
        <p:sp>
          <p:nvSpPr>
            <p:cNvPr id="153" name="Rectángulo: esquinas redondeadas 152">
              <a:extLst>
                <a:ext uri="{FF2B5EF4-FFF2-40B4-BE49-F238E27FC236}">
                  <a16:creationId xmlns:a16="http://schemas.microsoft.com/office/drawing/2014/main" id="{1A080E11-8E2F-F246-AF57-354ED974DD74}"/>
                </a:ext>
              </a:extLst>
            </p:cNvPr>
            <p:cNvSpPr/>
            <p:nvPr/>
          </p:nvSpPr>
          <p:spPr>
            <a:xfrm>
              <a:off x="6252616" y="4661185"/>
              <a:ext cx="1384313" cy="68223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A99B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57" b="1" dirty="0">
                  <a:solidFill>
                    <a:srgbClr val="000000"/>
                  </a:solidFill>
                  <a:latin typeface="Gotham 1"/>
                </a:rPr>
                <a:t>DIGITIZATION AND DIGITAL TRANSFORMATION IN TOURISM</a:t>
              </a:r>
            </a:p>
          </p:txBody>
        </p:sp>
      </p:grpSp>
      <p:sp>
        <p:nvSpPr>
          <p:cNvPr id="155" name="Rectángulo: esquinas redondeadas 154">
            <a:extLst>
              <a:ext uri="{FF2B5EF4-FFF2-40B4-BE49-F238E27FC236}">
                <a16:creationId xmlns:a16="http://schemas.microsoft.com/office/drawing/2014/main" id="{F2D05261-196C-166E-08E1-FDD875D8FD05}"/>
              </a:ext>
            </a:extLst>
          </p:cNvPr>
          <p:cNvSpPr/>
          <p:nvPr/>
        </p:nvSpPr>
        <p:spPr>
          <a:xfrm>
            <a:off x="9071225" y="4910141"/>
            <a:ext cx="1690710" cy="177637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52B8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57" b="1" dirty="0">
              <a:solidFill>
                <a:srgbClr val="000000"/>
              </a:solidFill>
            </a:endParaRPr>
          </a:p>
        </p:txBody>
      </p:sp>
      <p:sp>
        <p:nvSpPr>
          <p:cNvPr id="209" name="CuadroTexto 208">
            <a:extLst>
              <a:ext uri="{FF2B5EF4-FFF2-40B4-BE49-F238E27FC236}">
                <a16:creationId xmlns:a16="http://schemas.microsoft.com/office/drawing/2014/main" id="{99A7BC4F-7847-B08D-71A4-6848370457BB}"/>
              </a:ext>
            </a:extLst>
          </p:cNvPr>
          <p:cNvSpPr txBox="1"/>
          <p:nvPr/>
        </p:nvSpPr>
        <p:spPr>
          <a:xfrm>
            <a:off x="9048103" y="5679505"/>
            <a:ext cx="1778014" cy="2143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tabLst>
                <a:tab pos="1152170" algn="l"/>
                <a:tab pos="2436642" algn="l"/>
              </a:tabLst>
            </a:pPr>
            <a:r>
              <a:rPr lang="ca-ES" sz="857" b="1" dirty="0">
                <a:latin typeface="Gotham 1"/>
              </a:rPr>
              <a:t>DIGITAL DEMOS</a:t>
            </a:r>
          </a:p>
        </p:txBody>
      </p:sp>
      <p:sp>
        <p:nvSpPr>
          <p:cNvPr id="157" name="CuadroTexto 156">
            <a:extLst>
              <a:ext uri="{FF2B5EF4-FFF2-40B4-BE49-F238E27FC236}">
                <a16:creationId xmlns:a16="http://schemas.microsoft.com/office/drawing/2014/main" id="{32C6EF96-F04C-6B3E-DDCF-81A4D4303127}"/>
              </a:ext>
            </a:extLst>
          </p:cNvPr>
          <p:cNvSpPr txBox="1"/>
          <p:nvPr/>
        </p:nvSpPr>
        <p:spPr>
          <a:xfrm>
            <a:off x="7077984" y="4508171"/>
            <a:ext cx="19001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152170" algn="l"/>
                <a:tab pos="2436642" algn="l"/>
              </a:tabLst>
            </a:pPr>
            <a:r>
              <a:rPr lang="en-US" sz="1000" b="1" dirty="0">
                <a:solidFill>
                  <a:schemeClr val="bg1"/>
                </a:solidFill>
                <a:latin typeface="Gotham 1"/>
              </a:rPr>
              <a:t>DIGITAL &amp; CIOs SUMMIT</a:t>
            </a:r>
            <a:endParaRPr lang="ca-ES" sz="1000" b="1" dirty="0">
              <a:solidFill>
                <a:schemeClr val="bg1"/>
              </a:solidFill>
              <a:latin typeface="Gotham 1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CD8D4D0E-4FF1-7C79-409F-F4C45059FA6D}"/>
              </a:ext>
            </a:extLst>
          </p:cNvPr>
          <p:cNvSpPr/>
          <p:nvPr/>
        </p:nvSpPr>
        <p:spPr>
          <a:xfrm>
            <a:off x="7239192" y="2172441"/>
            <a:ext cx="1647028" cy="4954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A99B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57" b="1" dirty="0">
              <a:solidFill>
                <a:srgbClr val="000000"/>
              </a:solidFill>
              <a:latin typeface="Gotham 1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A80026BF-0B27-376B-0C8D-1C34BEF26815}"/>
              </a:ext>
            </a:extLst>
          </p:cNvPr>
          <p:cNvSpPr/>
          <p:nvPr/>
        </p:nvSpPr>
        <p:spPr>
          <a:xfrm>
            <a:off x="7239192" y="2735717"/>
            <a:ext cx="1647028" cy="5844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A99B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57" b="1" dirty="0">
              <a:solidFill>
                <a:srgbClr val="000000"/>
              </a:solidFill>
              <a:latin typeface="Gotham 1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E476E481-70A6-1182-1818-7A880428A04C}"/>
              </a:ext>
            </a:extLst>
          </p:cNvPr>
          <p:cNvSpPr/>
          <p:nvPr/>
        </p:nvSpPr>
        <p:spPr>
          <a:xfrm>
            <a:off x="7239192" y="3397205"/>
            <a:ext cx="1647028" cy="5844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A99B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152170" algn="l"/>
                <a:tab pos="2436642" algn="l"/>
              </a:tabLst>
            </a:pPr>
            <a:r>
              <a:rPr lang="en-US" sz="857" b="1">
                <a:latin typeface="Gotham 1"/>
              </a:rPr>
              <a:t>IMMERSIVE TECHNOLOGIES TO ENHANCE  HISTORICAL HERITAGE AND ACTIVITIES AS AN ASSET FOR DESTINATIONS</a:t>
            </a:r>
            <a:endParaRPr lang="en-US" sz="857" b="1" dirty="0">
              <a:latin typeface="Gotham 1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C3AF3CD-4FAD-EB5E-F1CD-68352AF1A96B}"/>
              </a:ext>
            </a:extLst>
          </p:cNvPr>
          <p:cNvSpPr txBox="1"/>
          <p:nvPr/>
        </p:nvSpPr>
        <p:spPr>
          <a:xfrm>
            <a:off x="7292202" y="1513995"/>
            <a:ext cx="1577686" cy="619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152170" algn="l"/>
                <a:tab pos="2436642" algn="l"/>
              </a:tabLst>
            </a:pPr>
            <a:r>
              <a:rPr lang="en-US" sz="857" b="1" dirty="0">
                <a:latin typeface="Gotham 1"/>
              </a:rPr>
              <a:t>REPLICATING ASSETS WITH DIGITAL TWINS TO TEST INTERACTION AND ENHANCE TRAVELLERS EXPERIENCE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9AD9138-0677-2BCB-D853-1AE0A5EB483E}"/>
              </a:ext>
            </a:extLst>
          </p:cNvPr>
          <p:cNvSpPr txBox="1"/>
          <p:nvPr/>
        </p:nvSpPr>
        <p:spPr>
          <a:xfrm>
            <a:off x="1967730" y="6108181"/>
            <a:ext cx="1577686" cy="488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152170" algn="l"/>
                <a:tab pos="2436642" algn="l"/>
              </a:tabLst>
            </a:pPr>
            <a:r>
              <a:rPr lang="en-US" sz="857" b="1" dirty="0">
                <a:latin typeface="Gotham 1"/>
              </a:rPr>
              <a:t>DIGITAL JOURNEY: DRIVING PERFORMANCE THROUGH INNOVATIVE PRACTICES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46929D5-89BA-36AD-7917-93F9B6B10274}"/>
              </a:ext>
            </a:extLst>
          </p:cNvPr>
          <p:cNvSpPr txBox="1"/>
          <p:nvPr/>
        </p:nvSpPr>
        <p:spPr>
          <a:xfrm>
            <a:off x="7292202" y="2242090"/>
            <a:ext cx="1577686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152170" algn="l"/>
                <a:tab pos="2436642" algn="l"/>
              </a:tabLst>
            </a:pPr>
            <a:r>
              <a:rPr lang="en-US" sz="857" b="1" dirty="0">
                <a:latin typeface="Gotham 1"/>
              </a:rPr>
              <a:t>INTEGRATING SYSTEMS FOR MORE EFFICIENT OPERATIONS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E3D0FA4-7116-C523-9471-684ACD508FFC}"/>
              </a:ext>
            </a:extLst>
          </p:cNvPr>
          <p:cNvSpPr txBox="1"/>
          <p:nvPr/>
        </p:nvSpPr>
        <p:spPr>
          <a:xfrm>
            <a:off x="7273863" y="2800335"/>
            <a:ext cx="1577686" cy="488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152170" algn="l"/>
                <a:tab pos="2436642" algn="l"/>
              </a:tabLst>
            </a:pPr>
            <a:r>
              <a:rPr lang="en-US" sz="857" b="1" dirty="0">
                <a:latin typeface="Gotham 1"/>
              </a:rPr>
              <a:t>CYBERSECURITY THREADS: PREVENTION AND PROTECTION</a:t>
            </a:r>
          </a:p>
        </p:txBody>
      </p:sp>
      <p:sp>
        <p:nvSpPr>
          <p:cNvPr id="133" name="CuadroTexto 132">
            <a:extLst>
              <a:ext uri="{FF2B5EF4-FFF2-40B4-BE49-F238E27FC236}">
                <a16:creationId xmlns:a16="http://schemas.microsoft.com/office/drawing/2014/main" id="{8F613C2B-A418-18C6-0EC9-6F2641AFF30F}"/>
              </a:ext>
            </a:extLst>
          </p:cNvPr>
          <p:cNvSpPr txBox="1"/>
          <p:nvPr/>
        </p:nvSpPr>
        <p:spPr>
          <a:xfrm>
            <a:off x="7239192" y="3438257"/>
            <a:ext cx="1577686" cy="488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152170" algn="l"/>
                <a:tab pos="2436642" algn="l"/>
              </a:tabLst>
            </a:pPr>
            <a:r>
              <a:rPr lang="en-US" sz="857" b="1" dirty="0">
                <a:solidFill>
                  <a:schemeClr val="tx1"/>
                </a:solidFill>
                <a:latin typeface="Gotham 1"/>
              </a:rPr>
              <a:t>DATA REVOLUTION: HOW AI AND DATA WILL IMPACT YOUR BUSINESS</a:t>
            </a:r>
          </a:p>
        </p:txBody>
      </p:sp>
      <p:sp>
        <p:nvSpPr>
          <p:cNvPr id="141" name="Rectángulo: esquinas redondeadas 140">
            <a:extLst>
              <a:ext uri="{FF2B5EF4-FFF2-40B4-BE49-F238E27FC236}">
                <a16:creationId xmlns:a16="http://schemas.microsoft.com/office/drawing/2014/main" id="{A14D6D96-EA5F-F6F3-9496-AB1464D8BD95}"/>
              </a:ext>
            </a:extLst>
          </p:cNvPr>
          <p:cNvSpPr/>
          <p:nvPr/>
        </p:nvSpPr>
        <p:spPr>
          <a:xfrm>
            <a:off x="7239192" y="6018714"/>
            <a:ext cx="1647028" cy="73346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A99B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152170" algn="l"/>
                <a:tab pos="2436642" algn="l"/>
              </a:tabLst>
            </a:pPr>
            <a:r>
              <a:rPr lang="en-US" sz="857" b="1" dirty="0">
                <a:solidFill>
                  <a:schemeClr val="tx1"/>
                </a:solidFill>
                <a:latin typeface="Gotham 1"/>
              </a:rPr>
              <a:t>IMMERSIVE TECHNOLOGIES TO ENHANCE  HISTORICAL HERITAGE AND ACTIVITIES AS AN ASSET FOR DESTINATIONS</a:t>
            </a:r>
          </a:p>
        </p:txBody>
      </p:sp>
      <p:sp>
        <p:nvSpPr>
          <p:cNvPr id="154" name="Rectángulo: esquinas redondeadas 153">
            <a:extLst>
              <a:ext uri="{FF2B5EF4-FFF2-40B4-BE49-F238E27FC236}">
                <a16:creationId xmlns:a16="http://schemas.microsoft.com/office/drawing/2014/main" id="{C13D07E4-C575-8E34-199A-BA54C1B04703}"/>
              </a:ext>
            </a:extLst>
          </p:cNvPr>
          <p:cNvSpPr/>
          <p:nvPr/>
        </p:nvSpPr>
        <p:spPr>
          <a:xfrm>
            <a:off x="7239192" y="5527158"/>
            <a:ext cx="1647028" cy="44505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A99B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152170" algn="l"/>
                <a:tab pos="2436642" algn="l"/>
              </a:tabLst>
            </a:pPr>
            <a:r>
              <a:rPr lang="en-US" sz="857" b="1" dirty="0">
                <a:solidFill>
                  <a:schemeClr val="tx1"/>
                </a:solidFill>
                <a:latin typeface="Gotham 1"/>
              </a:rPr>
              <a:t>OPERATIVE FLOW AUTOMATION, CONNECTING THE DOTS</a:t>
            </a:r>
          </a:p>
        </p:txBody>
      </p:sp>
    </p:spTree>
    <p:extLst>
      <p:ext uri="{BB962C8B-B14F-4D97-AF65-F5344CB8AC3E}">
        <p14:creationId xmlns:p14="http://schemas.microsoft.com/office/powerpoint/2010/main" val="932961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2B02B-8225-3C4D-D401-F344170C3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>
            <a:extLst>
              <a:ext uri="{FF2B5EF4-FFF2-40B4-BE49-F238E27FC236}">
                <a16:creationId xmlns:a16="http://schemas.microsoft.com/office/drawing/2014/main" id="{9979CD4F-60E7-8800-CBBB-4217D4DE7CB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8889" y="1529227"/>
            <a:ext cx="1233660" cy="199436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 defTabSz="554492">
              <a:spcBef>
                <a:spcPts val="64"/>
              </a:spcBef>
            </a:pPr>
            <a:r>
              <a:rPr sz="1243" b="1" dirty="0">
                <a:solidFill>
                  <a:srgbClr val="FFFFFF"/>
                </a:solidFill>
                <a:latin typeface="Arial"/>
                <a:cs typeface="Arial"/>
              </a:rPr>
              <a:t>1.2.</a:t>
            </a:r>
            <a:r>
              <a:rPr sz="1243" b="1" spc="-3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43" b="1" spc="36" dirty="0">
                <a:solidFill>
                  <a:srgbClr val="FFFFFF"/>
                </a:solidFill>
                <a:latin typeface="Arial"/>
                <a:cs typeface="Arial"/>
              </a:rPr>
              <a:t>EXHIBITOR</a:t>
            </a:r>
            <a:endParaRPr sz="1243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20" name="object 20">
            <a:extLst>
              <a:ext uri="{FF2B5EF4-FFF2-40B4-BE49-F238E27FC236}">
                <a16:creationId xmlns:a16="http://schemas.microsoft.com/office/drawing/2014/main" id="{89E6EEA5-1680-C874-B1B5-B99D79BE26C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133255" y="1079587"/>
            <a:ext cx="510175" cy="427392"/>
            <a:chOff x="1867541" y="1780047"/>
            <a:chExt cx="841375" cy="704850"/>
          </a:xfrm>
        </p:grpSpPr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F546FE50-53D7-B396-94CB-F8DD398BFD9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60205" y="2238008"/>
              <a:ext cx="257175" cy="155575"/>
            </a:xfrm>
            <a:custGeom>
              <a:avLst/>
              <a:gdLst/>
              <a:ahLst/>
              <a:cxnLst/>
              <a:rect l="l" t="t" r="r" b="b"/>
              <a:pathLst>
                <a:path w="257175" h="155575">
                  <a:moveTo>
                    <a:pt x="181826" y="0"/>
                  </a:moveTo>
                  <a:lnTo>
                    <a:pt x="170407" y="8163"/>
                  </a:lnTo>
                  <a:lnTo>
                    <a:pt x="157351" y="14198"/>
                  </a:lnTo>
                  <a:lnTo>
                    <a:pt x="142983" y="17940"/>
                  </a:lnTo>
                  <a:lnTo>
                    <a:pt x="127629" y="19224"/>
                  </a:lnTo>
                  <a:lnTo>
                    <a:pt x="112276" y="17940"/>
                  </a:lnTo>
                  <a:lnTo>
                    <a:pt x="97908" y="14198"/>
                  </a:lnTo>
                  <a:lnTo>
                    <a:pt x="84851" y="8163"/>
                  </a:lnTo>
                  <a:lnTo>
                    <a:pt x="73432" y="0"/>
                  </a:lnTo>
                  <a:lnTo>
                    <a:pt x="43520" y="21356"/>
                  </a:lnTo>
                  <a:lnTo>
                    <a:pt x="20326" y="50251"/>
                  </a:lnTo>
                  <a:lnTo>
                    <a:pt x="5327" y="85045"/>
                  </a:lnTo>
                  <a:lnTo>
                    <a:pt x="0" y="124100"/>
                  </a:lnTo>
                  <a:lnTo>
                    <a:pt x="49723" y="144911"/>
                  </a:lnTo>
                  <a:lnTo>
                    <a:pt x="100285" y="155065"/>
                  </a:lnTo>
                  <a:lnTo>
                    <a:pt x="151686" y="154813"/>
                  </a:lnTo>
                  <a:lnTo>
                    <a:pt x="203926" y="144408"/>
                  </a:lnTo>
                  <a:lnTo>
                    <a:pt x="257007" y="124100"/>
                  </a:lnTo>
                  <a:lnTo>
                    <a:pt x="250669" y="85045"/>
                  </a:lnTo>
                  <a:lnTo>
                    <a:pt x="235151" y="50251"/>
                  </a:lnTo>
                  <a:lnTo>
                    <a:pt x="211766" y="21356"/>
                  </a:lnTo>
                  <a:lnTo>
                    <a:pt x="1818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54492"/>
              <a:endParaRPr sz="1092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2" name="object 22">
              <a:extLst>
                <a:ext uri="{FF2B5EF4-FFF2-40B4-BE49-F238E27FC236}">
                  <a16:creationId xmlns:a16="http://schemas.microsoft.com/office/drawing/2014/main" id="{D9CDDA60-E9B6-EA77-318E-40B95D4CBEAF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9647" y="2106911"/>
              <a:ext cx="132875" cy="132844"/>
            </a:xfrm>
            <a:prstGeom prst="rect">
              <a:avLst/>
            </a:prstGeom>
          </p:spPr>
        </p:pic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D0F5A802-EEB5-B06C-D5AD-650EE4B2685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67535" y="1780050"/>
              <a:ext cx="841375" cy="704850"/>
            </a:xfrm>
            <a:custGeom>
              <a:avLst/>
              <a:gdLst/>
              <a:ahLst/>
              <a:cxnLst/>
              <a:rect l="l" t="t" r="r" b="b"/>
              <a:pathLst>
                <a:path w="841375" h="704850">
                  <a:moveTo>
                    <a:pt x="629399" y="382803"/>
                  </a:moveTo>
                  <a:lnTo>
                    <a:pt x="622414" y="375805"/>
                  </a:lnTo>
                  <a:lnTo>
                    <a:pt x="431838" y="375805"/>
                  </a:lnTo>
                  <a:lnTo>
                    <a:pt x="424840" y="382803"/>
                  </a:lnTo>
                  <a:lnTo>
                    <a:pt x="424840" y="403771"/>
                  </a:lnTo>
                  <a:lnTo>
                    <a:pt x="431838" y="410768"/>
                  </a:lnTo>
                  <a:lnTo>
                    <a:pt x="440575" y="410768"/>
                  </a:lnTo>
                  <a:lnTo>
                    <a:pt x="622414" y="410768"/>
                  </a:lnTo>
                  <a:lnTo>
                    <a:pt x="629399" y="403771"/>
                  </a:lnTo>
                  <a:lnTo>
                    <a:pt x="629399" y="382803"/>
                  </a:lnTo>
                  <a:close/>
                </a:path>
                <a:path w="841375" h="704850">
                  <a:moveTo>
                    <a:pt x="764019" y="566343"/>
                  </a:moveTo>
                  <a:lnTo>
                    <a:pt x="757021" y="557593"/>
                  </a:lnTo>
                  <a:lnTo>
                    <a:pt x="746531" y="557593"/>
                  </a:lnTo>
                  <a:lnTo>
                    <a:pt x="430098" y="557593"/>
                  </a:lnTo>
                  <a:lnTo>
                    <a:pt x="423100" y="564591"/>
                  </a:lnTo>
                  <a:lnTo>
                    <a:pt x="423100" y="585558"/>
                  </a:lnTo>
                  <a:lnTo>
                    <a:pt x="430098" y="592556"/>
                  </a:lnTo>
                  <a:lnTo>
                    <a:pt x="757021" y="592556"/>
                  </a:lnTo>
                  <a:lnTo>
                    <a:pt x="764019" y="585558"/>
                  </a:lnTo>
                  <a:lnTo>
                    <a:pt x="764019" y="566343"/>
                  </a:lnTo>
                  <a:close/>
                </a:path>
                <a:path w="841375" h="704850">
                  <a:moveTo>
                    <a:pt x="764019" y="473697"/>
                  </a:moveTo>
                  <a:lnTo>
                    <a:pt x="757021" y="466699"/>
                  </a:lnTo>
                  <a:lnTo>
                    <a:pt x="746531" y="466699"/>
                  </a:lnTo>
                  <a:lnTo>
                    <a:pt x="430098" y="466699"/>
                  </a:lnTo>
                  <a:lnTo>
                    <a:pt x="423100" y="473697"/>
                  </a:lnTo>
                  <a:lnTo>
                    <a:pt x="423100" y="494665"/>
                  </a:lnTo>
                  <a:lnTo>
                    <a:pt x="430098" y="501662"/>
                  </a:lnTo>
                  <a:lnTo>
                    <a:pt x="757021" y="501662"/>
                  </a:lnTo>
                  <a:lnTo>
                    <a:pt x="764019" y="494665"/>
                  </a:lnTo>
                  <a:lnTo>
                    <a:pt x="764019" y="473697"/>
                  </a:lnTo>
                  <a:close/>
                </a:path>
                <a:path w="841375" h="704850">
                  <a:moveTo>
                    <a:pt x="840943" y="197523"/>
                  </a:moveTo>
                  <a:lnTo>
                    <a:pt x="834694" y="170649"/>
                  </a:lnTo>
                  <a:lnTo>
                    <a:pt x="830313" y="164312"/>
                  </a:lnTo>
                  <a:lnTo>
                    <a:pt x="819746" y="149009"/>
                  </a:lnTo>
                  <a:lnTo>
                    <a:pt x="804227" y="138772"/>
                  </a:lnTo>
                  <a:lnTo>
                    <a:pt x="804227" y="197523"/>
                  </a:lnTo>
                  <a:lnTo>
                    <a:pt x="804227" y="634504"/>
                  </a:lnTo>
                  <a:lnTo>
                    <a:pt x="801738" y="647065"/>
                  </a:lnTo>
                  <a:lnTo>
                    <a:pt x="794829" y="657669"/>
                  </a:lnTo>
                  <a:lnTo>
                    <a:pt x="784313" y="664984"/>
                  </a:lnTo>
                  <a:lnTo>
                    <a:pt x="771017" y="667715"/>
                  </a:lnTo>
                  <a:lnTo>
                    <a:pt x="68186" y="667715"/>
                  </a:lnTo>
                  <a:lnTo>
                    <a:pt x="55626" y="665238"/>
                  </a:lnTo>
                  <a:lnTo>
                    <a:pt x="45021" y="658317"/>
                  </a:lnTo>
                  <a:lnTo>
                    <a:pt x="37706" y="647801"/>
                  </a:lnTo>
                  <a:lnTo>
                    <a:pt x="34975" y="634504"/>
                  </a:lnTo>
                  <a:lnTo>
                    <a:pt x="34975" y="197523"/>
                  </a:lnTo>
                  <a:lnTo>
                    <a:pt x="37452" y="184962"/>
                  </a:lnTo>
                  <a:lnTo>
                    <a:pt x="44373" y="174358"/>
                  </a:lnTo>
                  <a:lnTo>
                    <a:pt x="54889" y="167043"/>
                  </a:lnTo>
                  <a:lnTo>
                    <a:pt x="68186" y="164312"/>
                  </a:lnTo>
                  <a:lnTo>
                    <a:pt x="333933" y="164312"/>
                  </a:lnTo>
                  <a:lnTo>
                    <a:pt x="333933" y="216750"/>
                  </a:lnTo>
                  <a:lnTo>
                    <a:pt x="267500" y="216750"/>
                  </a:lnTo>
                  <a:lnTo>
                    <a:pt x="260502" y="223748"/>
                  </a:lnTo>
                  <a:lnTo>
                    <a:pt x="260502" y="244716"/>
                  </a:lnTo>
                  <a:lnTo>
                    <a:pt x="267500" y="251701"/>
                  </a:lnTo>
                  <a:lnTo>
                    <a:pt x="571703" y="251701"/>
                  </a:lnTo>
                  <a:lnTo>
                    <a:pt x="578688" y="244716"/>
                  </a:lnTo>
                  <a:lnTo>
                    <a:pt x="578688" y="223748"/>
                  </a:lnTo>
                  <a:lnTo>
                    <a:pt x="571703" y="216750"/>
                  </a:lnTo>
                  <a:lnTo>
                    <a:pt x="505269" y="216750"/>
                  </a:lnTo>
                  <a:lnTo>
                    <a:pt x="505269" y="164312"/>
                  </a:lnTo>
                  <a:lnTo>
                    <a:pt x="771017" y="164312"/>
                  </a:lnTo>
                  <a:lnTo>
                    <a:pt x="783577" y="166801"/>
                  </a:lnTo>
                  <a:lnTo>
                    <a:pt x="794169" y="173710"/>
                  </a:lnTo>
                  <a:lnTo>
                    <a:pt x="801497" y="184226"/>
                  </a:lnTo>
                  <a:lnTo>
                    <a:pt x="804227" y="197523"/>
                  </a:lnTo>
                  <a:lnTo>
                    <a:pt x="804227" y="138772"/>
                  </a:lnTo>
                  <a:lnTo>
                    <a:pt x="797915" y="134594"/>
                  </a:lnTo>
                  <a:lnTo>
                    <a:pt x="771017" y="129349"/>
                  </a:lnTo>
                  <a:lnTo>
                    <a:pt x="505269" y="129349"/>
                  </a:lnTo>
                  <a:lnTo>
                    <a:pt x="505269" y="34963"/>
                  </a:lnTo>
                  <a:lnTo>
                    <a:pt x="502513" y="21386"/>
                  </a:lnTo>
                  <a:lnTo>
                    <a:pt x="494995" y="10274"/>
                  </a:lnTo>
                  <a:lnTo>
                    <a:pt x="483882" y="2755"/>
                  </a:lnTo>
                  <a:lnTo>
                    <a:pt x="470293" y="0"/>
                  </a:lnTo>
                  <a:lnTo>
                    <a:pt x="367157" y="0"/>
                  </a:lnTo>
                  <a:lnTo>
                    <a:pt x="353568" y="2755"/>
                  </a:lnTo>
                  <a:lnTo>
                    <a:pt x="342455" y="10274"/>
                  </a:lnTo>
                  <a:lnTo>
                    <a:pt x="334949" y="21386"/>
                  </a:lnTo>
                  <a:lnTo>
                    <a:pt x="332193" y="34963"/>
                  </a:lnTo>
                  <a:lnTo>
                    <a:pt x="332193" y="129349"/>
                  </a:lnTo>
                  <a:lnTo>
                    <a:pt x="68186" y="129349"/>
                  </a:lnTo>
                  <a:lnTo>
                    <a:pt x="41313" y="134594"/>
                  </a:lnTo>
                  <a:lnTo>
                    <a:pt x="19672" y="149009"/>
                  </a:lnTo>
                  <a:lnTo>
                    <a:pt x="5245" y="170649"/>
                  </a:lnTo>
                  <a:lnTo>
                    <a:pt x="0" y="197523"/>
                  </a:lnTo>
                  <a:lnTo>
                    <a:pt x="0" y="636257"/>
                  </a:lnTo>
                  <a:lnTo>
                    <a:pt x="5245" y="662393"/>
                  </a:lnTo>
                  <a:lnTo>
                    <a:pt x="19672" y="684098"/>
                  </a:lnTo>
                  <a:lnTo>
                    <a:pt x="41313" y="698931"/>
                  </a:lnTo>
                  <a:lnTo>
                    <a:pt x="68186" y="704418"/>
                  </a:lnTo>
                  <a:lnTo>
                    <a:pt x="772756" y="704418"/>
                  </a:lnTo>
                  <a:lnTo>
                    <a:pt x="798906" y="699173"/>
                  </a:lnTo>
                  <a:lnTo>
                    <a:pt x="820623" y="684758"/>
                  </a:lnTo>
                  <a:lnTo>
                    <a:pt x="832307" y="667715"/>
                  </a:lnTo>
                  <a:lnTo>
                    <a:pt x="835456" y="663130"/>
                  </a:lnTo>
                  <a:lnTo>
                    <a:pt x="840943" y="636257"/>
                  </a:lnTo>
                  <a:lnTo>
                    <a:pt x="840943" y="1975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54492"/>
              <a:endParaRPr sz="109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object 57">
            <a:extLst>
              <a:ext uri="{FF2B5EF4-FFF2-40B4-BE49-F238E27FC236}">
                <a16:creationId xmlns:a16="http://schemas.microsoft.com/office/drawing/2014/main" id="{5D75D294-9825-CDE0-8A98-A3860A932F20}"/>
              </a:ext>
            </a:extLst>
          </p:cNvPr>
          <p:cNvSpPr/>
          <p:nvPr/>
        </p:nvSpPr>
        <p:spPr>
          <a:xfrm>
            <a:off x="428" y="0"/>
            <a:ext cx="12191144" cy="79329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58">
            <a:extLst>
              <a:ext uri="{FF2B5EF4-FFF2-40B4-BE49-F238E27FC236}">
                <a16:creationId xmlns:a16="http://schemas.microsoft.com/office/drawing/2014/main" id="{EA0BCB43-D303-2362-A8CB-77DEB2E7078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410953" y="324091"/>
            <a:ext cx="5360477" cy="378274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7701">
              <a:spcBef>
                <a:spcPts val="69"/>
              </a:spcBef>
            </a:pPr>
            <a:r>
              <a:rPr lang="es-ES" sz="2400" dirty="0"/>
              <a:t> </a:t>
            </a:r>
            <a:endParaRPr sz="24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DF8F9B4-C2FB-1634-FAC6-CDFC71F394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410" y="123396"/>
            <a:ext cx="1864527" cy="546499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10BADD7F-A364-8835-7D42-67C3496A3511}"/>
              </a:ext>
            </a:extLst>
          </p:cNvPr>
          <p:cNvGrpSpPr/>
          <p:nvPr/>
        </p:nvGrpSpPr>
        <p:grpSpPr>
          <a:xfrm>
            <a:off x="203545" y="847691"/>
            <a:ext cx="11135769" cy="5892569"/>
            <a:chOff x="-742949" y="774083"/>
            <a:chExt cx="11148703" cy="6163080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58E70FA9-685B-4E54-1254-6432C7C7AF4F}"/>
                </a:ext>
              </a:extLst>
            </p:cNvPr>
            <p:cNvGrpSpPr/>
            <p:nvPr/>
          </p:nvGrpSpPr>
          <p:grpSpPr>
            <a:xfrm>
              <a:off x="-742949" y="774083"/>
              <a:ext cx="11148703" cy="6163080"/>
              <a:chOff x="395058" y="137892"/>
              <a:chExt cx="9378002" cy="6658571"/>
            </a:xfrm>
          </p:grpSpPr>
          <p:sp>
            <p:nvSpPr>
              <p:cNvPr id="5" name="Rectángulo: esquinas redondeadas 4">
                <a:extLst>
                  <a:ext uri="{FF2B5EF4-FFF2-40B4-BE49-F238E27FC236}">
                    <a16:creationId xmlns:a16="http://schemas.microsoft.com/office/drawing/2014/main" id="{98785970-2603-11A6-6AC7-1391B5D69217}"/>
                  </a:ext>
                </a:extLst>
              </p:cNvPr>
              <p:cNvSpPr/>
              <p:nvPr/>
            </p:nvSpPr>
            <p:spPr>
              <a:xfrm>
                <a:off x="1766960" y="4196271"/>
                <a:ext cx="1421027" cy="406494"/>
              </a:xfrm>
              <a:prstGeom prst="roundRect">
                <a:avLst/>
              </a:prstGeom>
              <a:solidFill>
                <a:srgbClr val="C52B80"/>
              </a:solidFill>
              <a:ln w="28575">
                <a:solidFill>
                  <a:srgbClr val="C52B8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sz="952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" name="Rectángulo: esquinas redondeadas 5">
                <a:extLst>
                  <a:ext uri="{FF2B5EF4-FFF2-40B4-BE49-F238E27FC236}">
                    <a16:creationId xmlns:a16="http://schemas.microsoft.com/office/drawing/2014/main" id="{2A3F0A5B-B2EF-9B63-5532-D91DAE45906E}"/>
                  </a:ext>
                </a:extLst>
              </p:cNvPr>
              <p:cNvSpPr/>
              <p:nvPr/>
            </p:nvSpPr>
            <p:spPr>
              <a:xfrm>
                <a:off x="1724975" y="887633"/>
                <a:ext cx="1421027" cy="657004"/>
              </a:xfrm>
              <a:prstGeom prst="roundRect">
                <a:avLst/>
              </a:prstGeom>
              <a:noFill/>
              <a:ln w="28575">
                <a:solidFill>
                  <a:srgbClr val="C52B8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67" b="1" dirty="0"/>
              </a:p>
              <a:p>
                <a:pPr algn="ctr"/>
                <a:endParaRPr lang="en-US" sz="667" b="1" dirty="0"/>
              </a:p>
              <a:p>
                <a:pPr algn="ctr"/>
                <a:endParaRPr lang="en-US" sz="571" b="1" dirty="0"/>
              </a:p>
              <a:p>
                <a:pPr algn="ctr"/>
                <a:endParaRPr lang="ca-ES" sz="571" b="1" dirty="0"/>
              </a:p>
            </p:txBody>
          </p:sp>
          <p:sp>
            <p:nvSpPr>
              <p:cNvPr id="9" name="Rectángulo: esquinas redondeadas 8">
                <a:extLst>
                  <a:ext uri="{FF2B5EF4-FFF2-40B4-BE49-F238E27FC236}">
                    <a16:creationId xmlns:a16="http://schemas.microsoft.com/office/drawing/2014/main" id="{88D08B07-6732-DEEB-FC2C-EAD893C59924}"/>
                  </a:ext>
                </a:extLst>
              </p:cNvPr>
              <p:cNvSpPr/>
              <p:nvPr/>
            </p:nvSpPr>
            <p:spPr>
              <a:xfrm>
                <a:off x="1733486" y="1626395"/>
                <a:ext cx="1421027" cy="584775"/>
              </a:xfrm>
              <a:prstGeom prst="roundRect">
                <a:avLst/>
              </a:prstGeom>
              <a:noFill/>
              <a:ln w="28575">
                <a:solidFill>
                  <a:srgbClr val="C52B8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67" b="1" dirty="0"/>
              </a:p>
              <a:p>
                <a:pPr algn="ctr"/>
                <a:endParaRPr lang="en-US" sz="667" b="1" dirty="0"/>
              </a:p>
              <a:p>
                <a:pPr algn="ctr"/>
                <a:endParaRPr lang="en-US" sz="571" b="1" dirty="0"/>
              </a:p>
              <a:p>
                <a:pPr algn="ctr"/>
                <a:endParaRPr lang="ca-ES" sz="571" b="1" dirty="0"/>
              </a:p>
            </p:txBody>
          </p:sp>
          <p:sp>
            <p:nvSpPr>
              <p:cNvPr id="11" name="Rectángulo: esquinas redondeadas 10">
                <a:extLst>
                  <a:ext uri="{FF2B5EF4-FFF2-40B4-BE49-F238E27FC236}">
                    <a16:creationId xmlns:a16="http://schemas.microsoft.com/office/drawing/2014/main" id="{E9A17E86-E9AF-3E18-095D-5489FBFD42E7}"/>
                  </a:ext>
                </a:extLst>
              </p:cNvPr>
              <p:cNvSpPr/>
              <p:nvPr/>
            </p:nvSpPr>
            <p:spPr>
              <a:xfrm>
                <a:off x="1721038" y="3021218"/>
                <a:ext cx="1421027" cy="627754"/>
              </a:xfrm>
              <a:prstGeom prst="roundRect">
                <a:avLst/>
              </a:prstGeom>
              <a:noFill/>
              <a:ln w="28575">
                <a:solidFill>
                  <a:srgbClr val="C52B8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67" b="1" dirty="0"/>
              </a:p>
              <a:p>
                <a:pPr algn="ctr"/>
                <a:endParaRPr lang="en-US" sz="667" b="1" dirty="0"/>
              </a:p>
              <a:p>
                <a:pPr algn="ctr"/>
                <a:endParaRPr lang="en-US" sz="571" b="1" dirty="0"/>
              </a:p>
              <a:p>
                <a:pPr algn="ctr"/>
                <a:endParaRPr lang="ca-ES" sz="571" b="1" dirty="0"/>
              </a:p>
            </p:txBody>
          </p:sp>
          <p:sp>
            <p:nvSpPr>
              <p:cNvPr id="12" name="Rectángulo: esquinas redondeadas 11">
                <a:extLst>
                  <a:ext uri="{FF2B5EF4-FFF2-40B4-BE49-F238E27FC236}">
                    <a16:creationId xmlns:a16="http://schemas.microsoft.com/office/drawing/2014/main" id="{AE6256A0-5B6D-E007-DAF5-A8B6095EA84A}"/>
                  </a:ext>
                </a:extLst>
              </p:cNvPr>
              <p:cNvSpPr/>
              <p:nvPr/>
            </p:nvSpPr>
            <p:spPr>
              <a:xfrm>
                <a:off x="1763386" y="4681986"/>
                <a:ext cx="1398604" cy="625483"/>
              </a:xfrm>
              <a:prstGeom prst="roundRect">
                <a:avLst/>
              </a:prstGeom>
              <a:noFill/>
              <a:ln w="28575">
                <a:solidFill>
                  <a:srgbClr val="C52B8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67" b="1" dirty="0"/>
              </a:p>
              <a:p>
                <a:pPr algn="ctr"/>
                <a:endParaRPr lang="en-US" sz="667" b="1" dirty="0"/>
              </a:p>
              <a:p>
                <a:pPr algn="ctr"/>
                <a:endParaRPr lang="en-US" sz="667" b="1" dirty="0"/>
              </a:p>
              <a:p>
                <a:pPr algn="ctr"/>
                <a:endParaRPr lang="ca-ES" sz="667" b="1" dirty="0"/>
              </a:p>
            </p:txBody>
          </p:sp>
          <p:sp>
            <p:nvSpPr>
              <p:cNvPr id="13" name="Rectángulo: esquinas redondeadas 12">
                <a:extLst>
                  <a:ext uri="{FF2B5EF4-FFF2-40B4-BE49-F238E27FC236}">
                    <a16:creationId xmlns:a16="http://schemas.microsoft.com/office/drawing/2014/main" id="{EF1FD671-E767-E856-B247-D4AAFCE386FE}"/>
                  </a:ext>
                </a:extLst>
              </p:cNvPr>
              <p:cNvSpPr/>
              <p:nvPr/>
            </p:nvSpPr>
            <p:spPr>
              <a:xfrm>
                <a:off x="1748760" y="5407624"/>
                <a:ext cx="1403362" cy="717044"/>
              </a:xfrm>
              <a:prstGeom prst="roundRect">
                <a:avLst/>
              </a:prstGeom>
              <a:noFill/>
              <a:ln w="28575">
                <a:solidFill>
                  <a:srgbClr val="C52B8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67" b="1" dirty="0"/>
              </a:p>
              <a:p>
                <a:pPr algn="ctr"/>
                <a:endParaRPr lang="en-US" sz="667" b="1" dirty="0"/>
              </a:p>
              <a:p>
                <a:pPr algn="ctr"/>
                <a:endParaRPr lang="en-US" sz="667" b="1" dirty="0"/>
              </a:p>
              <a:p>
                <a:pPr algn="ctr"/>
                <a:endParaRPr lang="ca-ES" sz="667" b="1" dirty="0"/>
              </a:p>
            </p:txBody>
          </p:sp>
          <p:sp>
            <p:nvSpPr>
              <p:cNvPr id="135" name="Rectángulo: esquinas redondeadas 134">
                <a:extLst>
                  <a:ext uri="{FF2B5EF4-FFF2-40B4-BE49-F238E27FC236}">
                    <a16:creationId xmlns:a16="http://schemas.microsoft.com/office/drawing/2014/main" id="{E1405E20-D742-6AAF-C67E-093AB5AFEDDA}"/>
                  </a:ext>
                </a:extLst>
              </p:cNvPr>
              <p:cNvSpPr/>
              <p:nvPr/>
            </p:nvSpPr>
            <p:spPr>
              <a:xfrm>
                <a:off x="3251939" y="519679"/>
                <a:ext cx="1377094" cy="331450"/>
              </a:xfrm>
              <a:prstGeom prst="roundRect">
                <a:avLst/>
              </a:prstGeom>
              <a:solidFill>
                <a:srgbClr val="00B0F0"/>
              </a:solidFill>
              <a:ln w="38100">
                <a:solidFill>
                  <a:srgbClr val="00B0F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sz="952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Rectángulo: esquinas redondeadas 140">
                <a:extLst>
                  <a:ext uri="{FF2B5EF4-FFF2-40B4-BE49-F238E27FC236}">
                    <a16:creationId xmlns:a16="http://schemas.microsoft.com/office/drawing/2014/main" id="{5B727FB6-AAB1-06B1-A5ED-ED3E2E0A48F2}"/>
                  </a:ext>
                </a:extLst>
              </p:cNvPr>
              <p:cNvSpPr/>
              <p:nvPr/>
            </p:nvSpPr>
            <p:spPr>
              <a:xfrm>
                <a:off x="3226770" y="902424"/>
                <a:ext cx="1421028" cy="67647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57" b="1" dirty="0">
                    <a:solidFill>
                      <a:srgbClr val="000000"/>
                    </a:solidFill>
                    <a:latin typeface="Gotham 1"/>
                  </a:rPr>
                  <a:t>CLOSING THE LOOP: IMPLEMENTING CIRCULAR ECONOMY PRACTICES IN HOSPITALITY OPERATIONS</a:t>
                </a:r>
              </a:p>
            </p:txBody>
          </p:sp>
          <p:sp>
            <p:nvSpPr>
              <p:cNvPr id="155" name="Rectángulo: esquinas redondeadas 154">
                <a:extLst>
                  <a:ext uri="{FF2B5EF4-FFF2-40B4-BE49-F238E27FC236}">
                    <a16:creationId xmlns:a16="http://schemas.microsoft.com/office/drawing/2014/main" id="{412B3869-012C-3788-C357-E0CEC847A58B}"/>
                  </a:ext>
                </a:extLst>
              </p:cNvPr>
              <p:cNvSpPr/>
              <p:nvPr/>
            </p:nvSpPr>
            <p:spPr>
              <a:xfrm>
                <a:off x="3239081" y="3062424"/>
                <a:ext cx="1438765" cy="5958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sz="952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Rectángulo: esquinas redondeadas 155">
                <a:extLst>
                  <a:ext uri="{FF2B5EF4-FFF2-40B4-BE49-F238E27FC236}">
                    <a16:creationId xmlns:a16="http://schemas.microsoft.com/office/drawing/2014/main" id="{CE08DBCB-9623-8194-C79D-1F7D4AE3BE20}"/>
                  </a:ext>
                </a:extLst>
              </p:cNvPr>
              <p:cNvSpPr/>
              <p:nvPr/>
            </p:nvSpPr>
            <p:spPr>
              <a:xfrm>
                <a:off x="1763386" y="6199587"/>
                <a:ext cx="1412343" cy="569918"/>
              </a:xfrm>
              <a:prstGeom prst="roundRect">
                <a:avLst/>
              </a:prstGeom>
              <a:noFill/>
              <a:ln w="28575">
                <a:solidFill>
                  <a:srgbClr val="C52B8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67" b="1" dirty="0"/>
              </a:p>
              <a:p>
                <a:pPr algn="ctr"/>
                <a:endParaRPr lang="en-US" sz="667" b="1" dirty="0"/>
              </a:p>
              <a:p>
                <a:pPr algn="ctr"/>
                <a:endParaRPr lang="en-US" sz="571" b="1" dirty="0"/>
              </a:p>
              <a:p>
                <a:pPr algn="ctr"/>
                <a:endParaRPr lang="ca-ES" sz="571" b="1" dirty="0"/>
              </a:p>
            </p:txBody>
          </p:sp>
          <p:sp>
            <p:nvSpPr>
              <p:cNvPr id="157" name="Rectángulo: esquinas redondeadas 156">
                <a:extLst>
                  <a:ext uri="{FF2B5EF4-FFF2-40B4-BE49-F238E27FC236}">
                    <a16:creationId xmlns:a16="http://schemas.microsoft.com/office/drawing/2014/main" id="{F74F0869-798E-255D-17BE-C294356481AD}"/>
                  </a:ext>
                </a:extLst>
              </p:cNvPr>
              <p:cNvSpPr/>
              <p:nvPr/>
            </p:nvSpPr>
            <p:spPr>
              <a:xfrm>
                <a:off x="3229763" y="1634126"/>
                <a:ext cx="1426121" cy="54263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sz="952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Rectángulo: esquinas redondeadas 157">
                <a:extLst>
                  <a:ext uri="{FF2B5EF4-FFF2-40B4-BE49-F238E27FC236}">
                    <a16:creationId xmlns:a16="http://schemas.microsoft.com/office/drawing/2014/main" id="{2EDC7298-7A0C-6DF9-B60D-2EE9AF94C7B9}"/>
                  </a:ext>
                </a:extLst>
              </p:cNvPr>
              <p:cNvSpPr/>
              <p:nvPr/>
            </p:nvSpPr>
            <p:spPr>
              <a:xfrm>
                <a:off x="3236788" y="2311014"/>
                <a:ext cx="1423654" cy="60171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sz="952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Rectángulo: esquinas redondeadas 158">
                <a:extLst>
                  <a:ext uri="{FF2B5EF4-FFF2-40B4-BE49-F238E27FC236}">
                    <a16:creationId xmlns:a16="http://schemas.microsoft.com/office/drawing/2014/main" id="{1956800C-4686-F184-07AA-585D7F51BFEB}"/>
                  </a:ext>
                </a:extLst>
              </p:cNvPr>
              <p:cNvSpPr/>
              <p:nvPr/>
            </p:nvSpPr>
            <p:spPr>
              <a:xfrm>
                <a:off x="4736250" y="533451"/>
                <a:ext cx="1421027" cy="310709"/>
              </a:xfrm>
              <a:prstGeom prst="roundRect">
                <a:avLst/>
              </a:prstGeom>
              <a:solidFill>
                <a:schemeClr val="accent6"/>
              </a:solidFill>
              <a:ln w="28575">
                <a:solidFill>
                  <a:schemeClr val="accent6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sz="952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Rectángulo: esquinas redondeadas 159">
                <a:extLst>
                  <a:ext uri="{FF2B5EF4-FFF2-40B4-BE49-F238E27FC236}">
                    <a16:creationId xmlns:a16="http://schemas.microsoft.com/office/drawing/2014/main" id="{58ED2571-4A37-6C15-6A6C-0496A60BAFBA}"/>
                  </a:ext>
                </a:extLst>
              </p:cNvPr>
              <p:cNvSpPr/>
              <p:nvPr/>
            </p:nvSpPr>
            <p:spPr>
              <a:xfrm>
                <a:off x="4727860" y="906675"/>
                <a:ext cx="1436566" cy="62722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6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rgbClr val="000000"/>
                    </a:solidFill>
                    <a:latin typeface="Gotham 1"/>
                  </a:rPr>
                  <a:t>AI-POWERED CHATBOTS IN ACTION: CASE STUDIES OF SEAMLESS CUSTOMER SERVICE</a:t>
                </a:r>
              </a:p>
            </p:txBody>
          </p:sp>
          <p:sp>
            <p:nvSpPr>
              <p:cNvPr id="161" name="Rectángulo: esquinas redondeadas 160">
                <a:extLst>
                  <a:ext uri="{FF2B5EF4-FFF2-40B4-BE49-F238E27FC236}">
                    <a16:creationId xmlns:a16="http://schemas.microsoft.com/office/drawing/2014/main" id="{96ED0B5D-B58E-2F18-7B2B-D80598668A5C}"/>
                  </a:ext>
                </a:extLst>
              </p:cNvPr>
              <p:cNvSpPr/>
              <p:nvPr/>
            </p:nvSpPr>
            <p:spPr>
              <a:xfrm>
                <a:off x="4725470" y="3053592"/>
                <a:ext cx="1421027" cy="610637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sz="952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ángulo: esquinas redondeadas 161">
                <a:extLst>
                  <a:ext uri="{FF2B5EF4-FFF2-40B4-BE49-F238E27FC236}">
                    <a16:creationId xmlns:a16="http://schemas.microsoft.com/office/drawing/2014/main" id="{F3E74B59-BDBA-B6C4-6288-6B86B92B6EE5}"/>
                  </a:ext>
                </a:extLst>
              </p:cNvPr>
              <p:cNvSpPr/>
              <p:nvPr/>
            </p:nvSpPr>
            <p:spPr>
              <a:xfrm>
                <a:off x="4736251" y="1589408"/>
                <a:ext cx="1437764" cy="62722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6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rgbClr val="000000"/>
                    </a:solidFill>
                    <a:latin typeface="Gotham 1"/>
                  </a:rPr>
                  <a:t>PERSONALIZED TOURISM: AI AND BIG DATA DRIVING TAILORED EXPERIENCES</a:t>
                </a:r>
              </a:p>
            </p:txBody>
          </p:sp>
          <p:sp>
            <p:nvSpPr>
              <p:cNvPr id="163" name="Rectángulo: esquinas redondeadas 162">
                <a:extLst>
                  <a:ext uri="{FF2B5EF4-FFF2-40B4-BE49-F238E27FC236}">
                    <a16:creationId xmlns:a16="http://schemas.microsoft.com/office/drawing/2014/main" id="{492EC058-5FAA-C3FD-B429-146232F1F347}"/>
                  </a:ext>
                </a:extLst>
              </p:cNvPr>
              <p:cNvSpPr/>
              <p:nvPr/>
            </p:nvSpPr>
            <p:spPr>
              <a:xfrm>
                <a:off x="4749664" y="2268459"/>
                <a:ext cx="1421027" cy="71849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6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sz="952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Rectángulo: esquinas redondeadas 163">
                <a:extLst>
                  <a:ext uri="{FF2B5EF4-FFF2-40B4-BE49-F238E27FC236}">
                    <a16:creationId xmlns:a16="http://schemas.microsoft.com/office/drawing/2014/main" id="{01D74716-2A67-6DA8-6B5B-7B08AD448D4F}"/>
                  </a:ext>
                </a:extLst>
              </p:cNvPr>
              <p:cNvSpPr/>
              <p:nvPr/>
            </p:nvSpPr>
            <p:spPr>
              <a:xfrm>
                <a:off x="3260783" y="4674315"/>
                <a:ext cx="1421027" cy="628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57" b="1" dirty="0">
                    <a:solidFill>
                      <a:srgbClr val="000000"/>
                    </a:solidFill>
                    <a:latin typeface="Gotham 1"/>
                  </a:rPr>
                  <a:t>DYNAMIC PRICING STRATEGIES: LEVERAGING INTELLIGENT BOOKING SOFTWARE FOR REVENUE OPTIMIZATION</a:t>
                </a:r>
              </a:p>
            </p:txBody>
          </p:sp>
          <p:sp>
            <p:nvSpPr>
              <p:cNvPr id="165" name="Rectángulo: esquinas redondeadas 164">
                <a:extLst>
                  <a:ext uri="{FF2B5EF4-FFF2-40B4-BE49-F238E27FC236}">
                    <a16:creationId xmlns:a16="http://schemas.microsoft.com/office/drawing/2014/main" id="{C630FB39-87DF-88F0-E242-C739F2182D91}"/>
                  </a:ext>
                </a:extLst>
              </p:cNvPr>
              <p:cNvSpPr/>
              <p:nvPr/>
            </p:nvSpPr>
            <p:spPr>
              <a:xfrm>
                <a:off x="3251939" y="5377950"/>
                <a:ext cx="1421027" cy="71704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57" b="1" dirty="0">
                    <a:solidFill>
                      <a:srgbClr val="000000"/>
                    </a:solidFill>
                    <a:latin typeface="Gotham 1"/>
                  </a:rPr>
                  <a:t>DRIVING EFFICIENCY: EXPLORING COST-OPTIMIZATION TECHNOLOGIES IN TOURISM OPERATIONS</a:t>
                </a:r>
              </a:p>
            </p:txBody>
          </p:sp>
          <p:sp>
            <p:nvSpPr>
              <p:cNvPr id="166" name="Rectángulo: esquinas redondeadas 165">
                <a:extLst>
                  <a:ext uri="{FF2B5EF4-FFF2-40B4-BE49-F238E27FC236}">
                    <a16:creationId xmlns:a16="http://schemas.microsoft.com/office/drawing/2014/main" id="{B3AC83DF-BC40-2383-D7E0-0061B7BAF009}"/>
                  </a:ext>
                </a:extLst>
              </p:cNvPr>
              <p:cNvSpPr/>
              <p:nvPr/>
            </p:nvSpPr>
            <p:spPr>
              <a:xfrm>
                <a:off x="3277243" y="6159055"/>
                <a:ext cx="1421027" cy="62849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57" b="1" dirty="0">
                    <a:solidFill>
                      <a:srgbClr val="000000"/>
                    </a:solidFill>
                    <a:latin typeface="Gotham 1"/>
                  </a:rPr>
                  <a:t>INDUSTRY PANEL DISCUSSION</a:t>
                </a:r>
              </a:p>
            </p:txBody>
          </p:sp>
          <p:sp>
            <p:nvSpPr>
              <p:cNvPr id="167" name="Rectángulo: esquinas redondeadas 166">
                <a:extLst>
                  <a:ext uri="{FF2B5EF4-FFF2-40B4-BE49-F238E27FC236}">
                    <a16:creationId xmlns:a16="http://schemas.microsoft.com/office/drawing/2014/main" id="{11DAE5C8-02F1-FAEF-063C-78F72DF09C07}"/>
                  </a:ext>
                </a:extLst>
              </p:cNvPr>
              <p:cNvSpPr/>
              <p:nvPr/>
            </p:nvSpPr>
            <p:spPr>
              <a:xfrm>
                <a:off x="4761361" y="4674314"/>
                <a:ext cx="1421027" cy="2122149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a-ES" sz="952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Rectángulo: esquinas redondeadas 167">
                <a:extLst>
                  <a:ext uri="{FF2B5EF4-FFF2-40B4-BE49-F238E27FC236}">
                    <a16:creationId xmlns:a16="http://schemas.microsoft.com/office/drawing/2014/main" id="{CA37CDDE-2699-4422-FCB5-EBF99215B00D}"/>
                  </a:ext>
                </a:extLst>
              </p:cNvPr>
              <p:cNvSpPr/>
              <p:nvPr/>
            </p:nvSpPr>
            <p:spPr>
              <a:xfrm>
                <a:off x="6260268" y="538082"/>
                <a:ext cx="1389286" cy="307810"/>
              </a:xfrm>
              <a:prstGeom prst="roundRect">
                <a:avLst/>
              </a:prstGeom>
              <a:solidFill>
                <a:srgbClr val="00A99B"/>
              </a:solidFill>
              <a:ln w="28575">
                <a:solidFill>
                  <a:srgbClr val="00A99B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57" b="1" dirty="0">
                  <a:solidFill>
                    <a:srgbClr val="000000"/>
                  </a:solidFill>
                </a:endParaRPr>
              </a:p>
              <a:p>
                <a:pPr algn="ctr"/>
                <a:endParaRPr lang="ca-ES" sz="667" b="1" dirty="0"/>
              </a:p>
            </p:txBody>
          </p:sp>
          <p:sp>
            <p:nvSpPr>
              <p:cNvPr id="169" name="Rectángulo: esquinas redondeadas 168">
                <a:extLst>
                  <a:ext uri="{FF2B5EF4-FFF2-40B4-BE49-F238E27FC236}">
                    <a16:creationId xmlns:a16="http://schemas.microsoft.com/office/drawing/2014/main" id="{E14BC1C5-259D-5588-9C40-6D6947985480}"/>
                  </a:ext>
                </a:extLst>
              </p:cNvPr>
              <p:cNvSpPr/>
              <p:nvPr/>
            </p:nvSpPr>
            <p:spPr>
              <a:xfrm>
                <a:off x="6272935" y="896649"/>
                <a:ext cx="1384313" cy="645203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A99B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57" b="1" dirty="0">
                    <a:solidFill>
                      <a:srgbClr val="000000"/>
                    </a:solidFill>
                    <a:latin typeface="Gotham 1"/>
                  </a:rPr>
                  <a:t>NEW CHANNELS TO ATRACT A NEW GENERATION OF TRAVELLERS</a:t>
                </a:r>
              </a:p>
            </p:txBody>
          </p:sp>
          <p:sp>
            <p:nvSpPr>
              <p:cNvPr id="170" name="Rectángulo: esquinas redondeadas 169">
                <a:extLst>
                  <a:ext uri="{FF2B5EF4-FFF2-40B4-BE49-F238E27FC236}">
                    <a16:creationId xmlns:a16="http://schemas.microsoft.com/office/drawing/2014/main" id="{B6275B47-076B-1942-0DF2-4877992F93D1}"/>
                  </a:ext>
                </a:extLst>
              </p:cNvPr>
              <p:cNvSpPr/>
              <p:nvPr/>
            </p:nvSpPr>
            <p:spPr>
              <a:xfrm>
                <a:off x="6240629" y="4168186"/>
                <a:ext cx="1421027" cy="397765"/>
              </a:xfrm>
              <a:prstGeom prst="roundRect">
                <a:avLst/>
              </a:prstGeom>
              <a:solidFill>
                <a:srgbClr val="00A99B"/>
              </a:solidFill>
              <a:ln w="28575">
                <a:solidFill>
                  <a:srgbClr val="00A99B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57" b="1" dirty="0">
                  <a:solidFill>
                    <a:srgbClr val="000000"/>
                  </a:solidFill>
                </a:endParaRPr>
              </a:p>
              <a:p>
                <a:pPr algn="ctr"/>
                <a:endParaRPr lang="ca-ES" sz="667" b="1" dirty="0"/>
              </a:p>
            </p:txBody>
          </p:sp>
          <p:sp>
            <p:nvSpPr>
              <p:cNvPr id="171" name="Rectángulo: esquinas redondeadas 170">
                <a:extLst>
                  <a:ext uri="{FF2B5EF4-FFF2-40B4-BE49-F238E27FC236}">
                    <a16:creationId xmlns:a16="http://schemas.microsoft.com/office/drawing/2014/main" id="{B6432B8D-1C07-1BC0-44D4-0DD28085468D}"/>
                  </a:ext>
                </a:extLst>
              </p:cNvPr>
              <p:cNvSpPr/>
              <p:nvPr/>
            </p:nvSpPr>
            <p:spPr>
              <a:xfrm>
                <a:off x="7757760" y="544821"/>
                <a:ext cx="1421027" cy="296286"/>
              </a:xfrm>
              <a:prstGeom prst="roundRect">
                <a:avLst/>
              </a:prstGeom>
              <a:solidFill>
                <a:srgbClr val="C52B80"/>
              </a:solidFill>
              <a:ln w="28575">
                <a:solidFill>
                  <a:srgbClr val="C52B8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57" b="1" dirty="0">
                  <a:solidFill>
                    <a:srgbClr val="000000"/>
                  </a:solidFill>
                </a:endParaRPr>
              </a:p>
              <a:p>
                <a:pPr algn="ctr"/>
                <a:endParaRPr lang="ca-ES" sz="667" b="1" dirty="0"/>
              </a:p>
            </p:txBody>
          </p:sp>
          <p:sp>
            <p:nvSpPr>
              <p:cNvPr id="172" name="Rectángulo: esquinas redondeadas 171">
                <a:extLst>
                  <a:ext uri="{FF2B5EF4-FFF2-40B4-BE49-F238E27FC236}">
                    <a16:creationId xmlns:a16="http://schemas.microsoft.com/office/drawing/2014/main" id="{C1FCB8A2-50A3-BB83-86B9-E0E7C3249AC1}"/>
                  </a:ext>
                </a:extLst>
              </p:cNvPr>
              <p:cNvSpPr/>
              <p:nvPr/>
            </p:nvSpPr>
            <p:spPr>
              <a:xfrm>
                <a:off x="7751116" y="903919"/>
                <a:ext cx="1502225" cy="268641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C52B8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57" b="1" dirty="0">
                  <a:solidFill>
                    <a:srgbClr val="000000"/>
                  </a:solidFill>
                </a:endParaRPr>
              </a:p>
              <a:p>
                <a:pPr algn="ctr"/>
                <a:endParaRPr lang="ca-ES" sz="667" b="1" dirty="0"/>
              </a:p>
            </p:txBody>
          </p:sp>
          <p:sp>
            <p:nvSpPr>
              <p:cNvPr id="173" name="Rectángulo: esquinas redondeadas 172">
                <a:extLst>
                  <a:ext uri="{FF2B5EF4-FFF2-40B4-BE49-F238E27FC236}">
                    <a16:creationId xmlns:a16="http://schemas.microsoft.com/office/drawing/2014/main" id="{26D490EA-F846-6AA7-F6B1-5EF5C96F2C5E}"/>
                  </a:ext>
                </a:extLst>
              </p:cNvPr>
              <p:cNvSpPr/>
              <p:nvPr/>
            </p:nvSpPr>
            <p:spPr>
              <a:xfrm>
                <a:off x="7805540" y="4184089"/>
                <a:ext cx="1421027" cy="354408"/>
              </a:xfrm>
              <a:prstGeom prst="roundRect">
                <a:avLst/>
              </a:prstGeom>
              <a:solidFill>
                <a:srgbClr val="C52B80"/>
              </a:solidFill>
              <a:ln w="28575">
                <a:solidFill>
                  <a:srgbClr val="C52B8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57" b="1" dirty="0">
                  <a:solidFill>
                    <a:srgbClr val="000000"/>
                  </a:solidFill>
                </a:endParaRPr>
              </a:p>
              <a:p>
                <a:pPr algn="ctr"/>
                <a:endParaRPr lang="ca-ES" sz="667" b="1" dirty="0"/>
              </a:p>
            </p:txBody>
          </p:sp>
          <p:sp>
            <p:nvSpPr>
              <p:cNvPr id="174" name="Rectángulo: esquinas redondeadas 173">
                <a:extLst>
                  <a:ext uri="{FF2B5EF4-FFF2-40B4-BE49-F238E27FC236}">
                    <a16:creationId xmlns:a16="http://schemas.microsoft.com/office/drawing/2014/main" id="{E451C833-2E72-DD05-F9A8-316961AC89DF}"/>
                  </a:ext>
                </a:extLst>
              </p:cNvPr>
              <p:cNvSpPr/>
              <p:nvPr/>
            </p:nvSpPr>
            <p:spPr>
              <a:xfrm>
                <a:off x="7763901" y="4693717"/>
                <a:ext cx="1522365" cy="2054143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C52B8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57" b="1" dirty="0">
                  <a:solidFill>
                    <a:srgbClr val="000000"/>
                  </a:solidFill>
                </a:endParaRPr>
              </a:p>
              <a:p>
                <a:pPr algn="ctr"/>
                <a:endParaRPr lang="ca-ES" sz="667" b="1" dirty="0"/>
              </a:p>
            </p:txBody>
          </p:sp>
          <p:sp>
            <p:nvSpPr>
              <p:cNvPr id="175" name="Rectángulo: esquinas redondeadas 174">
                <a:extLst>
                  <a:ext uri="{FF2B5EF4-FFF2-40B4-BE49-F238E27FC236}">
                    <a16:creationId xmlns:a16="http://schemas.microsoft.com/office/drawing/2014/main" id="{4B5DD7A4-AF8A-DB26-C920-6352C3096B80}"/>
                  </a:ext>
                </a:extLst>
              </p:cNvPr>
              <p:cNvSpPr/>
              <p:nvPr/>
            </p:nvSpPr>
            <p:spPr>
              <a:xfrm>
                <a:off x="1740963" y="3725188"/>
                <a:ext cx="7485604" cy="305179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sz="952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CuadroTexto 175">
                <a:extLst>
                  <a:ext uri="{FF2B5EF4-FFF2-40B4-BE49-F238E27FC236}">
                    <a16:creationId xmlns:a16="http://schemas.microsoft.com/office/drawing/2014/main" id="{E5CB80CD-48B4-4386-F3F6-DDA213C720BF}"/>
                  </a:ext>
                </a:extLst>
              </p:cNvPr>
              <p:cNvSpPr txBox="1"/>
              <p:nvPr/>
            </p:nvSpPr>
            <p:spPr>
              <a:xfrm>
                <a:off x="1476213" y="149348"/>
                <a:ext cx="1966310" cy="266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1152170" algn="l"/>
                    <a:tab pos="2436642" algn="l"/>
                  </a:tabLst>
                </a:pPr>
                <a:r>
                  <a:rPr lang="ca-ES" sz="1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Gotham 1"/>
                  </a:rPr>
                  <a:t>MAIN AUDITORIUM </a:t>
                </a:r>
              </a:p>
            </p:txBody>
          </p:sp>
          <p:sp>
            <p:nvSpPr>
              <p:cNvPr id="177" name="CuadroTexto 176">
                <a:extLst>
                  <a:ext uri="{FF2B5EF4-FFF2-40B4-BE49-F238E27FC236}">
                    <a16:creationId xmlns:a16="http://schemas.microsoft.com/office/drawing/2014/main" id="{AD237A44-1674-6DDD-37E8-81F798E6BB46}"/>
                  </a:ext>
                </a:extLst>
              </p:cNvPr>
              <p:cNvSpPr txBox="1"/>
              <p:nvPr/>
            </p:nvSpPr>
            <p:spPr>
              <a:xfrm>
                <a:off x="3298162" y="144771"/>
                <a:ext cx="1305546" cy="266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1152170" algn="l"/>
                    <a:tab pos="2436642" algn="l"/>
                  </a:tabLst>
                </a:pPr>
                <a:r>
                  <a:rPr lang="ca-ES" sz="1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Gotham 1"/>
                  </a:rPr>
                  <a:t>AUDITORIUM 2</a:t>
                </a:r>
              </a:p>
            </p:txBody>
          </p:sp>
          <p:sp>
            <p:nvSpPr>
              <p:cNvPr id="178" name="CuadroTexto 177">
                <a:extLst>
                  <a:ext uri="{FF2B5EF4-FFF2-40B4-BE49-F238E27FC236}">
                    <a16:creationId xmlns:a16="http://schemas.microsoft.com/office/drawing/2014/main" id="{3FE93E6B-A3B9-BBA4-D25E-2D3F73EF20A1}"/>
                  </a:ext>
                </a:extLst>
              </p:cNvPr>
              <p:cNvSpPr txBox="1"/>
              <p:nvPr/>
            </p:nvSpPr>
            <p:spPr>
              <a:xfrm>
                <a:off x="7273928" y="137892"/>
                <a:ext cx="2499132" cy="26601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1152170" algn="l"/>
                    <a:tab pos="2436642" algn="l"/>
                  </a:tabLst>
                </a:pPr>
                <a:r>
                  <a:rPr lang="ca-ES" sz="1000" b="1" dirty="0">
                    <a:latin typeface="Gotham 1"/>
                  </a:rPr>
                  <a:t>DIGITAL DEMOS</a:t>
                </a:r>
              </a:p>
            </p:txBody>
          </p:sp>
          <p:sp>
            <p:nvSpPr>
              <p:cNvPr id="179" name="CuadroTexto 178">
                <a:extLst>
                  <a:ext uri="{FF2B5EF4-FFF2-40B4-BE49-F238E27FC236}">
                    <a16:creationId xmlns:a16="http://schemas.microsoft.com/office/drawing/2014/main" id="{B11EC46A-93E4-2939-98A5-C876C367A5AB}"/>
                  </a:ext>
                </a:extLst>
              </p:cNvPr>
              <p:cNvSpPr txBox="1"/>
              <p:nvPr/>
            </p:nvSpPr>
            <p:spPr>
              <a:xfrm>
                <a:off x="6171592" y="137892"/>
                <a:ext cx="1677145" cy="266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548663" algn="l"/>
                    <a:tab pos="1160329" algn="l"/>
                  </a:tabLst>
                </a:pPr>
                <a:r>
                  <a:rPr lang="ca-ES" sz="1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Gotham 1"/>
                  </a:rPr>
                  <a:t>AUDITORIUM 4</a:t>
                </a:r>
              </a:p>
            </p:txBody>
          </p:sp>
          <p:sp>
            <p:nvSpPr>
              <p:cNvPr id="180" name="CuadroTexto 179">
                <a:extLst>
                  <a:ext uri="{FF2B5EF4-FFF2-40B4-BE49-F238E27FC236}">
                    <a16:creationId xmlns:a16="http://schemas.microsoft.com/office/drawing/2014/main" id="{AE18923E-623D-437A-854F-1211BE1A87CA}"/>
                  </a:ext>
                </a:extLst>
              </p:cNvPr>
              <p:cNvSpPr txBox="1"/>
              <p:nvPr/>
            </p:nvSpPr>
            <p:spPr>
              <a:xfrm>
                <a:off x="4824029" y="143052"/>
                <a:ext cx="1305546" cy="432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1152170" algn="l"/>
                    <a:tab pos="2436642" algn="l"/>
                  </a:tabLst>
                </a:pPr>
                <a:r>
                  <a:rPr lang="ca-ES" sz="1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Gotham 1"/>
                  </a:rPr>
                  <a:t>AUDITORIUM 3</a:t>
                </a:r>
              </a:p>
              <a:p>
                <a:pPr algn="ctr">
                  <a:tabLst>
                    <a:tab pos="1152170" algn="l"/>
                    <a:tab pos="2436642" algn="l"/>
                  </a:tabLst>
                </a:pPr>
                <a:endParaRPr lang="ca-E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1"/>
                </a:endParaRPr>
              </a:p>
            </p:txBody>
          </p:sp>
          <p:sp>
            <p:nvSpPr>
              <p:cNvPr id="181" name="CuadroTexto 180">
                <a:extLst>
                  <a:ext uri="{FF2B5EF4-FFF2-40B4-BE49-F238E27FC236}">
                    <a16:creationId xmlns:a16="http://schemas.microsoft.com/office/drawing/2014/main" id="{05A8048F-7E49-ECFC-16FC-2810FD486EF3}"/>
                  </a:ext>
                </a:extLst>
              </p:cNvPr>
              <p:cNvSpPr txBox="1"/>
              <p:nvPr/>
            </p:nvSpPr>
            <p:spPr>
              <a:xfrm>
                <a:off x="4668689" y="3732108"/>
                <a:ext cx="464057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1152170" algn="l"/>
                    <a:tab pos="2436642" algn="l"/>
                  </a:tabLst>
                </a:pPr>
                <a:r>
                  <a:rPr lang="ca-ES" sz="1400" b="1" dirty="0"/>
                  <a:t>LUNCH TIME</a:t>
                </a:r>
              </a:p>
            </p:txBody>
          </p:sp>
          <p:sp>
            <p:nvSpPr>
              <p:cNvPr id="183" name="CuadroTexto 182">
                <a:extLst>
                  <a:ext uri="{FF2B5EF4-FFF2-40B4-BE49-F238E27FC236}">
                    <a16:creationId xmlns:a16="http://schemas.microsoft.com/office/drawing/2014/main" id="{6820996F-5EF7-2420-DA8B-084E1726B4F3}"/>
                  </a:ext>
                </a:extLst>
              </p:cNvPr>
              <p:cNvSpPr txBox="1"/>
              <p:nvPr/>
            </p:nvSpPr>
            <p:spPr>
              <a:xfrm>
                <a:off x="1757325" y="1529776"/>
                <a:ext cx="1426362" cy="5514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1152170" algn="l"/>
                    <a:tab pos="2436642" algn="l"/>
                  </a:tabLst>
                </a:pPr>
                <a:endParaRPr lang="en-US" sz="857" b="1" dirty="0">
                  <a:latin typeface="Gotham 1"/>
                </a:endParaRPr>
              </a:p>
              <a:p>
                <a:pPr algn="ctr">
                  <a:tabLst>
                    <a:tab pos="1152170" algn="l"/>
                    <a:tab pos="2436642" algn="l"/>
                  </a:tabLst>
                </a:pPr>
                <a:r>
                  <a:rPr lang="en-US" sz="857" b="1" dirty="0">
                    <a:latin typeface="Gotham 1"/>
                  </a:rPr>
                  <a:t>REDEFINING TRAVEL IN A CHANGING WORLD</a:t>
                </a:r>
              </a:p>
            </p:txBody>
          </p:sp>
          <p:sp>
            <p:nvSpPr>
              <p:cNvPr id="184" name="CuadroTexto 183">
                <a:extLst>
                  <a:ext uri="{FF2B5EF4-FFF2-40B4-BE49-F238E27FC236}">
                    <a16:creationId xmlns:a16="http://schemas.microsoft.com/office/drawing/2014/main" id="{6DA934A3-20CC-A90B-50E7-1C74A844B121}"/>
                  </a:ext>
                </a:extLst>
              </p:cNvPr>
              <p:cNvSpPr txBox="1"/>
              <p:nvPr/>
            </p:nvSpPr>
            <p:spPr>
              <a:xfrm>
                <a:off x="1737724" y="2498929"/>
                <a:ext cx="1421027" cy="2533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1152170" algn="l"/>
                    <a:tab pos="2436642" algn="l"/>
                  </a:tabLst>
                </a:pPr>
                <a:r>
                  <a:rPr lang="en-US" sz="857" b="1" dirty="0">
                    <a:latin typeface="Gotham 1"/>
                  </a:rPr>
                  <a:t>DESTINATION 2030</a:t>
                </a:r>
              </a:p>
            </p:txBody>
          </p:sp>
          <p:sp>
            <p:nvSpPr>
              <p:cNvPr id="185" name="CuadroTexto 184">
                <a:extLst>
                  <a:ext uri="{FF2B5EF4-FFF2-40B4-BE49-F238E27FC236}">
                    <a16:creationId xmlns:a16="http://schemas.microsoft.com/office/drawing/2014/main" id="{6A95CFBA-0217-4387-DABE-EA01B92B7E4A}"/>
                  </a:ext>
                </a:extLst>
              </p:cNvPr>
              <p:cNvSpPr txBox="1"/>
              <p:nvPr/>
            </p:nvSpPr>
            <p:spPr>
              <a:xfrm>
                <a:off x="1655327" y="3138179"/>
                <a:ext cx="1552447" cy="40241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1152170" algn="l"/>
                    <a:tab pos="2436642" algn="l"/>
                  </a:tabLst>
                </a:pPr>
                <a:r>
                  <a:rPr lang="en-US" sz="857" b="1" dirty="0">
                    <a:latin typeface="Gotham 1"/>
                  </a:rPr>
                  <a:t>KOREA AND EUROPE BRIDGE: EXCHANGING TOURISM PRACTICES</a:t>
                </a:r>
              </a:p>
            </p:txBody>
          </p:sp>
          <p:sp>
            <p:nvSpPr>
              <p:cNvPr id="186" name="CuadroTexto 185">
                <a:extLst>
                  <a:ext uri="{FF2B5EF4-FFF2-40B4-BE49-F238E27FC236}">
                    <a16:creationId xmlns:a16="http://schemas.microsoft.com/office/drawing/2014/main" id="{70897EA0-2563-51F8-1FAB-2A8F4A595D3C}"/>
                  </a:ext>
                </a:extLst>
              </p:cNvPr>
              <p:cNvSpPr txBox="1"/>
              <p:nvPr/>
            </p:nvSpPr>
            <p:spPr>
              <a:xfrm>
                <a:off x="1721038" y="4681969"/>
                <a:ext cx="1506617" cy="669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1152170" algn="l"/>
                    <a:tab pos="2436642" algn="l"/>
                  </a:tabLst>
                </a:pPr>
                <a:r>
                  <a:rPr lang="en-US" sz="857" b="1" dirty="0">
                    <a:latin typeface="Gotham 1"/>
                  </a:rPr>
                  <a:t>FOSTERING INNOVATION CULTURE: STRATEGIES FOR ENCOURAGING CREATIVITY AND ENTREPRENEURSHIP</a:t>
                </a:r>
              </a:p>
            </p:txBody>
          </p:sp>
          <p:sp>
            <p:nvSpPr>
              <p:cNvPr id="187" name="CuadroTexto 186">
                <a:extLst>
                  <a:ext uri="{FF2B5EF4-FFF2-40B4-BE49-F238E27FC236}">
                    <a16:creationId xmlns:a16="http://schemas.microsoft.com/office/drawing/2014/main" id="{64F6CF53-C30D-5D78-5834-618E1E698466}"/>
                  </a:ext>
                </a:extLst>
              </p:cNvPr>
              <p:cNvSpPr txBox="1"/>
              <p:nvPr/>
            </p:nvSpPr>
            <p:spPr>
              <a:xfrm>
                <a:off x="1774568" y="5462703"/>
                <a:ext cx="1403362" cy="669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1152170" algn="l"/>
                    <a:tab pos="2436642" algn="l"/>
                  </a:tabLst>
                </a:pPr>
                <a:r>
                  <a:rPr lang="en-US" sz="857" b="1" dirty="0">
                    <a:latin typeface="Gotham 1"/>
                  </a:rPr>
                  <a:t>NAVIGATING GEOPOLITICAL CHALLENGES: STRATEGIES FOR TOURISM RESILIENCE AND ADAPTATION</a:t>
                </a:r>
              </a:p>
            </p:txBody>
          </p:sp>
          <p:sp>
            <p:nvSpPr>
              <p:cNvPr id="188" name="CuadroTexto 187">
                <a:extLst>
                  <a:ext uri="{FF2B5EF4-FFF2-40B4-BE49-F238E27FC236}">
                    <a16:creationId xmlns:a16="http://schemas.microsoft.com/office/drawing/2014/main" id="{1CF4C667-2199-6246-868B-3408FF561567}"/>
                  </a:ext>
                </a:extLst>
              </p:cNvPr>
              <p:cNvSpPr txBox="1"/>
              <p:nvPr/>
            </p:nvSpPr>
            <p:spPr>
              <a:xfrm>
                <a:off x="4699326" y="485293"/>
                <a:ext cx="1529102" cy="452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1152170" algn="l"/>
                    <a:tab pos="2436642" algn="l"/>
                  </a:tabLst>
                </a:pPr>
                <a:r>
                  <a:rPr lang="ca-ES" sz="1000" b="1" dirty="0">
                    <a:solidFill>
                      <a:schemeClr val="bg1"/>
                    </a:solidFill>
                    <a:latin typeface="Gotham 1"/>
                  </a:rPr>
                  <a:t>SMART DESTINATIONS SUMMIT</a:t>
                </a:r>
              </a:p>
            </p:txBody>
          </p:sp>
          <p:sp>
            <p:nvSpPr>
              <p:cNvPr id="189" name="CuadroTexto 188">
                <a:extLst>
                  <a:ext uri="{FF2B5EF4-FFF2-40B4-BE49-F238E27FC236}">
                    <a16:creationId xmlns:a16="http://schemas.microsoft.com/office/drawing/2014/main" id="{07B91475-20B0-50FD-9F85-DFD21329239C}"/>
                  </a:ext>
                </a:extLst>
              </p:cNvPr>
              <p:cNvSpPr txBox="1"/>
              <p:nvPr/>
            </p:nvSpPr>
            <p:spPr>
              <a:xfrm>
                <a:off x="4668222" y="5475908"/>
                <a:ext cx="1597019" cy="452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000" dirty="0">
                    <a:solidFill>
                      <a:schemeClr val="accent6"/>
                    </a:solidFill>
                    <a:latin typeface="Novecento Bold" pitchFamily="2" charset="0"/>
                  </a:rPr>
                  <a:t>Destinos Turísticos Inteligentes  </a:t>
                </a:r>
              </a:p>
            </p:txBody>
          </p:sp>
          <p:sp>
            <p:nvSpPr>
              <p:cNvPr id="190" name="CuadroTexto 189">
                <a:extLst>
                  <a:ext uri="{FF2B5EF4-FFF2-40B4-BE49-F238E27FC236}">
                    <a16:creationId xmlns:a16="http://schemas.microsoft.com/office/drawing/2014/main" id="{422A35E6-B194-BDB7-70CB-FAC8484E9A84}"/>
                  </a:ext>
                </a:extLst>
              </p:cNvPr>
              <p:cNvSpPr txBox="1"/>
              <p:nvPr/>
            </p:nvSpPr>
            <p:spPr>
              <a:xfrm>
                <a:off x="4693390" y="2395473"/>
                <a:ext cx="1507435" cy="4987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1152170" algn="l"/>
                    <a:tab pos="2436642" algn="l"/>
                  </a:tabLst>
                </a:pPr>
                <a:r>
                  <a:rPr lang="en-US" sz="800" b="1" dirty="0">
                    <a:latin typeface="Gotham 1"/>
                  </a:rPr>
                  <a:t>USER-CENTRIC DESIGN IN BOOKING PLATFORMS: ENHANCING CUSTOMER EXPERIENCE</a:t>
                </a:r>
              </a:p>
            </p:txBody>
          </p:sp>
          <p:sp>
            <p:nvSpPr>
              <p:cNvPr id="193" name="CuadroTexto 192">
                <a:extLst>
                  <a:ext uri="{FF2B5EF4-FFF2-40B4-BE49-F238E27FC236}">
                    <a16:creationId xmlns:a16="http://schemas.microsoft.com/office/drawing/2014/main" id="{178F7847-484F-7B37-905A-F111713F381C}"/>
                  </a:ext>
                </a:extLst>
              </p:cNvPr>
              <p:cNvSpPr txBox="1"/>
              <p:nvPr/>
            </p:nvSpPr>
            <p:spPr>
              <a:xfrm>
                <a:off x="7822284" y="479166"/>
                <a:ext cx="1372113" cy="4521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1152170" algn="l"/>
                    <a:tab pos="2436642" algn="l"/>
                  </a:tabLst>
                </a:pPr>
                <a:r>
                  <a:rPr lang="ca-ES" sz="1000" b="1" dirty="0">
                    <a:solidFill>
                      <a:schemeClr val="bg1"/>
                    </a:solidFill>
                    <a:latin typeface="Gotham 1"/>
                  </a:rPr>
                  <a:t>TOURISM INNOVATION THEATRE</a:t>
                </a:r>
              </a:p>
            </p:txBody>
          </p:sp>
          <p:sp>
            <p:nvSpPr>
              <p:cNvPr id="194" name="CuadroTexto 193">
                <a:extLst>
                  <a:ext uri="{FF2B5EF4-FFF2-40B4-BE49-F238E27FC236}">
                    <a16:creationId xmlns:a16="http://schemas.microsoft.com/office/drawing/2014/main" id="{9E4286EA-F09E-86C6-9802-CCAA6DC64199}"/>
                  </a:ext>
                </a:extLst>
              </p:cNvPr>
              <p:cNvSpPr txBox="1"/>
              <p:nvPr/>
            </p:nvSpPr>
            <p:spPr>
              <a:xfrm>
                <a:off x="7719595" y="2137384"/>
                <a:ext cx="1497357" cy="2422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1152170" algn="l"/>
                    <a:tab pos="2436642" algn="l"/>
                  </a:tabLst>
                </a:pPr>
                <a:r>
                  <a:rPr lang="ca-ES" sz="857" b="1" dirty="0">
                    <a:latin typeface="Gotham 1"/>
                  </a:rPr>
                  <a:t>DIGITAL DEMOS</a:t>
                </a:r>
              </a:p>
            </p:txBody>
          </p:sp>
          <p:sp>
            <p:nvSpPr>
              <p:cNvPr id="195" name="CuadroTexto 194">
                <a:extLst>
                  <a:ext uri="{FF2B5EF4-FFF2-40B4-BE49-F238E27FC236}">
                    <a16:creationId xmlns:a16="http://schemas.microsoft.com/office/drawing/2014/main" id="{07F8AD8D-47B8-5126-AE49-A1A0492A78F0}"/>
                  </a:ext>
                </a:extLst>
              </p:cNvPr>
              <p:cNvSpPr txBox="1"/>
              <p:nvPr/>
            </p:nvSpPr>
            <p:spPr>
              <a:xfrm>
                <a:off x="7924717" y="4144364"/>
                <a:ext cx="1266030" cy="4521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1152170" algn="l"/>
                    <a:tab pos="2436642" algn="l"/>
                  </a:tabLst>
                </a:pPr>
                <a:r>
                  <a:rPr lang="ca-ES" sz="1000" b="1" dirty="0">
                    <a:solidFill>
                      <a:schemeClr val="bg1"/>
                    </a:solidFill>
                    <a:latin typeface="Gotham 1"/>
                  </a:rPr>
                  <a:t>TOURISM INNOVATION THEATRE</a:t>
                </a:r>
              </a:p>
            </p:txBody>
          </p:sp>
          <p:sp>
            <p:nvSpPr>
              <p:cNvPr id="196" name="CuadroTexto 195">
                <a:extLst>
                  <a:ext uri="{FF2B5EF4-FFF2-40B4-BE49-F238E27FC236}">
                    <a16:creationId xmlns:a16="http://schemas.microsoft.com/office/drawing/2014/main" id="{74C66321-64B3-C55A-988D-B2391683F8E8}"/>
                  </a:ext>
                </a:extLst>
              </p:cNvPr>
              <p:cNvSpPr txBox="1"/>
              <p:nvPr/>
            </p:nvSpPr>
            <p:spPr>
              <a:xfrm>
                <a:off x="3245001" y="576491"/>
                <a:ext cx="1396180" cy="278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1152170" algn="l"/>
                    <a:tab pos="2436642" algn="l"/>
                  </a:tabLst>
                </a:pPr>
                <a:r>
                  <a:rPr lang="ca-ES" sz="1000" b="1" dirty="0">
                    <a:solidFill>
                      <a:schemeClr val="bg1"/>
                    </a:solidFill>
                    <a:latin typeface="Gotham 1"/>
                  </a:rPr>
                  <a:t>HOSPITALITY FORUM</a:t>
                </a:r>
              </a:p>
            </p:txBody>
          </p:sp>
          <p:sp>
            <p:nvSpPr>
              <p:cNvPr id="197" name="CuadroTexto 196">
                <a:extLst>
                  <a:ext uri="{FF2B5EF4-FFF2-40B4-BE49-F238E27FC236}">
                    <a16:creationId xmlns:a16="http://schemas.microsoft.com/office/drawing/2014/main" id="{9ABDB03C-EA1E-B96D-6E1B-A3C386B1DB37}"/>
                  </a:ext>
                </a:extLst>
              </p:cNvPr>
              <p:cNvSpPr txBox="1"/>
              <p:nvPr/>
            </p:nvSpPr>
            <p:spPr>
              <a:xfrm>
                <a:off x="3202393" y="1683749"/>
                <a:ext cx="1524459" cy="3657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1152170" algn="l"/>
                    <a:tab pos="2436642" algn="l"/>
                  </a:tabLst>
                </a:pPr>
                <a:r>
                  <a:rPr lang="en-US" sz="800" b="1" dirty="0">
                    <a:latin typeface="Gotham 1"/>
                  </a:rPr>
                  <a:t>VR CONCIERGE: PERSONALIZED GUEST SERVICES IN THE DIGITAL AGE</a:t>
                </a:r>
              </a:p>
            </p:txBody>
          </p:sp>
          <p:sp>
            <p:nvSpPr>
              <p:cNvPr id="198" name="CuadroTexto 197">
                <a:extLst>
                  <a:ext uri="{FF2B5EF4-FFF2-40B4-BE49-F238E27FC236}">
                    <a16:creationId xmlns:a16="http://schemas.microsoft.com/office/drawing/2014/main" id="{CC48B20C-A248-E66B-3A5E-16C0E1DFC3B4}"/>
                  </a:ext>
                </a:extLst>
              </p:cNvPr>
              <p:cNvSpPr txBox="1"/>
              <p:nvPr/>
            </p:nvSpPr>
            <p:spPr>
              <a:xfrm>
                <a:off x="3189421" y="2281691"/>
                <a:ext cx="1518627" cy="6697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1152170" algn="l"/>
                    <a:tab pos="2436642" algn="l"/>
                  </a:tabLst>
                </a:pPr>
                <a:r>
                  <a:rPr lang="en-US" sz="857" b="1" dirty="0">
                    <a:latin typeface="Gotham 1"/>
                  </a:rPr>
                  <a:t>BEYOND TRADITIONAL STAYS: EXPLORING INNOVATIVE ACCOMMODATION CONCEPTS FOR SUSTAINABLE TOURISM</a:t>
                </a:r>
              </a:p>
            </p:txBody>
          </p:sp>
          <p:sp>
            <p:nvSpPr>
              <p:cNvPr id="199" name="CuadroTexto 198">
                <a:extLst>
                  <a:ext uri="{FF2B5EF4-FFF2-40B4-BE49-F238E27FC236}">
                    <a16:creationId xmlns:a16="http://schemas.microsoft.com/office/drawing/2014/main" id="{6F2A29F7-F273-2AF4-B8CD-32800BE5037A}"/>
                  </a:ext>
                </a:extLst>
              </p:cNvPr>
              <p:cNvSpPr txBox="1"/>
              <p:nvPr/>
            </p:nvSpPr>
            <p:spPr>
              <a:xfrm>
                <a:off x="395058" y="848463"/>
                <a:ext cx="1966310" cy="258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1152170" algn="l"/>
                    <a:tab pos="2436642" algn="l"/>
                  </a:tabLst>
                </a:pPr>
                <a:r>
                  <a:rPr lang="ca-ES" sz="952" b="1" dirty="0">
                    <a:latin typeface="Gotham 1"/>
                  </a:rPr>
                  <a:t>10.00 h </a:t>
                </a:r>
              </a:p>
            </p:txBody>
          </p:sp>
          <p:sp>
            <p:nvSpPr>
              <p:cNvPr id="200" name="CuadroTexto 199">
                <a:extLst>
                  <a:ext uri="{FF2B5EF4-FFF2-40B4-BE49-F238E27FC236}">
                    <a16:creationId xmlns:a16="http://schemas.microsoft.com/office/drawing/2014/main" id="{C4478F70-BFC0-08B0-6E52-8BB9BA243E2F}"/>
                  </a:ext>
                </a:extLst>
              </p:cNvPr>
              <p:cNvSpPr txBox="1"/>
              <p:nvPr/>
            </p:nvSpPr>
            <p:spPr>
              <a:xfrm>
                <a:off x="396815" y="3778670"/>
                <a:ext cx="1966310" cy="258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1152170" algn="l"/>
                    <a:tab pos="2436642" algn="l"/>
                  </a:tabLst>
                </a:pPr>
                <a:r>
                  <a:rPr lang="ca-ES" sz="952" b="1" dirty="0">
                    <a:latin typeface="Gotham 1"/>
                  </a:rPr>
                  <a:t>14.00 h </a:t>
                </a:r>
              </a:p>
            </p:txBody>
          </p:sp>
          <p:sp>
            <p:nvSpPr>
              <p:cNvPr id="201" name="CuadroTexto 200">
                <a:extLst>
                  <a:ext uri="{FF2B5EF4-FFF2-40B4-BE49-F238E27FC236}">
                    <a16:creationId xmlns:a16="http://schemas.microsoft.com/office/drawing/2014/main" id="{13963DDC-372E-6D10-AC53-D2D4A3EB1202}"/>
                  </a:ext>
                </a:extLst>
              </p:cNvPr>
              <p:cNvSpPr txBox="1"/>
              <p:nvPr/>
            </p:nvSpPr>
            <p:spPr>
              <a:xfrm>
                <a:off x="459323" y="6511449"/>
                <a:ext cx="1966310" cy="258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1152170" algn="l"/>
                    <a:tab pos="2436642" algn="l"/>
                  </a:tabLst>
                </a:pPr>
                <a:r>
                  <a:rPr lang="ca-ES" sz="952" b="1" dirty="0">
                    <a:latin typeface="Gotham 1"/>
                  </a:rPr>
                  <a:t>18:20 h </a:t>
                </a:r>
              </a:p>
            </p:txBody>
          </p:sp>
          <p:sp>
            <p:nvSpPr>
              <p:cNvPr id="202" name="Rectángulo: esquinas redondeadas 201">
                <a:extLst>
                  <a:ext uri="{FF2B5EF4-FFF2-40B4-BE49-F238E27FC236}">
                    <a16:creationId xmlns:a16="http://schemas.microsoft.com/office/drawing/2014/main" id="{4CBA1D7F-C62B-4DAB-4980-F90374814AD9}"/>
                  </a:ext>
                </a:extLst>
              </p:cNvPr>
              <p:cNvSpPr/>
              <p:nvPr/>
            </p:nvSpPr>
            <p:spPr>
              <a:xfrm>
                <a:off x="1724975" y="527478"/>
                <a:ext cx="1421027" cy="286858"/>
              </a:xfrm>
              <a:prstGeom prst="roundRect">
                <a:avLst/>
              </a:prstGeom>
              <a:solidFill>
                <a:srgbClr val="C52B80"/>
              </a:solidFill>
              <a:ln w="38100">
                <a:solidFill>
                  <a:srgbClr val="C52B8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sz="952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CuadroTexto 202">
                <a:extLst>
                  <a:ext uri="{FF2B5EF4-FFF2-40B4-BE49-F238E27FC236}">
                    <a16:creationId xmlns:a16="http://schemas.microsoft.com/office/drawing/2014/main" id="{8E3DD318-40D7-E402-20F8-DD4976BADC10}"/>
                  </a:ext>
                </a:extLst>
              </p:cNvPr>
              <p:cNvSpPr txBox="1"/>
              <p:nvPr/>
            </p:nvSpPr>
            <p:spPr>
              <a:xfrm>
                <a:off x="1734538" y="453636"/>
                <a:ext cx="1477497" cy="452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1152170" algn="l"/>
                    <a:tab pos="2436642" algn="l"/>
                  </a:tabLst>
                </a:pPr>
                <a:r>
                  <a:rPr lang="ca-ES" sz="1000" b="1" dirty="0" err="1">
                    <a:solidFill>
                      <a:schemeClr val="bg1"/>
                    </a:solidFill>
                    <a:latin typeface="Gotham 1"/>
                  </a:rPr>
                  <a:t>CEOs</a:t>
                </a:r>
                <a:r>
                  <a:rPr lang="ca-ES" sz="1000" b="1" dirty="0">
                    <a:solidFill>
                      <a:schemeClr val="bg1"/>
                    </a:solidFill>
                    <a:latin typeface="Gotham 1"/>
                  </a:rPr>
                  <a:t> &amp; </a:t>
                </a:r>
              </a:p>
              <a:p>
                <a:pPr algn="ctr">
                  <a:tabLst>
                    <a:tab pos="1152170" algn="l"/>
                    <a:tab pos="2436642" algn="l"/>
                  </a:tabLst>
                </a:pPr>
                <a:r>
                  <a:rPr lang="ca-ES" sz="1000" b="1" dirty="0">
                    <a:solidFill>
                      <a:schemeClr val="bg1"/>
                    </a:solidFill>
                    <a:latin typeface="Gotham 1"/>
                  </a:rPr>
                  <a:t>LEADERSHIP SUMMIT</a:t>
                </a:r>
              </a:p>
            </p:txBody>
          </p:sp>
          <p:sp>
            <p:nvSpPr>
              <p:cNvPr id="204" name="CuadroTexto 203">
                <a:extLst>
                  <a:ext uri="{FF2B5EF4-FFF2-40B4-BE49-F238E27FC236}">
                    <a16:creationId xmlns:a16="http://schemas.microsoft.com/office/drawing/2014/main" id="{50F1DEF5-7094-7194-706E-45C61FFD235F}"/>
                  </a:ext>
                </a:extLst>
              </p:cNvPr>
              <p:cNvSpPr txBox="1"/>
              <p:nvPr/>
            </p:nvSpPr>
            <p:spPr>
              <a:xfrm>
                <a:off x="1761488" y="4222766"/>
                <a:ext cx="1435760" cy="4521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1152170" algn="l"/>
                    <a:tab pos="2436642" algn="l"/>
                  </a:tabLst>
                </a:pPr>
                <a:r>
                  <a:rPr lang="ca-ES" sz="1000" b="1" dirty="0" err="1">
                    <a:solidFill>
                      <a:schemeClr val="bg1"/>
                    </a:solidFill>
                    <a:latin typeface="Gotham 1"/>
                  </a:rPr>
                  <a:t>CEOs</a:t>
                </a:r>
                <a:r>
                  <a:rPr lang="ca-ES" sz="1000" b="1" dirty="0">
                    <a:solidFill>
                      <a:schemeClr val="bg1"/>
                    </a:solidFill>
                    <a:latin typeface="Gotham 1"/>
                  </a:rPr>
                  <a:t> &amp; LEADERSHIP SUMMIT</a:t>
                </a:r>
              </a:p>
            </p:txBody>
          </p:sp>
          <p:sp>
            <p:nvSpPr>
              <p:cNvPr id="205" name="CuadroTexto 204">
                <a:extLst>
                  <a:ext uri="{FF2B5EF4-FFF2-40B4-BE49-F238E27FC236}">
                    <a16:creationId xmlns:a16="http://schemas.microsoft.com/office/drawing/2014/main" id="{F445B38C-3691-106D-AA1F-E3518C118108}"/>
                  </a:ext>
                </a:extLst>
              </p:cNvPr>
              <p:cNvSpPr txBox="1"/>
              <p:nvPr/>
            </p:nvSpPr>
            <p:spPr>
              <a:xfrm>
                <a:off x="3177109" y="3063075"/>
                <a:ext cx="1570725" cy="52725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1152170" algn="l"/>
                    <a:tab pos="2436642" algn="l"/>
                  </a:tabLst>
                </a:pPr>
                <a:r>
                  <a:rPr lang="en-US" sz="857" b="1" dirty="0">
                    <a:latin typeface="Gotham 1"/>
                  </a:rPr>
                  <a:t>CIRCULAR TOURISM FINANCE: INVESTING IN SUSTAINABLE INFRASTRUCTURE AND INNOVATION</a:t>
                </a:r>
              </a:p>
            </p:txBody>
          </p:sp>
          <p:sp>
            <p:nvSpPr>
              <p:cNvPr id="206" name="CuadroTexto 205">
                <a:extLst>
                  <a:ext uri="{FF2B5EF4-FFF2-40B4-BE49-F238E27FC236}">
                    <a16:creationId xmlns:a16="http://schemas.microsoft.com/office/drawing/2014/main" id="{4488223D-EFCA-45CE-C337-3DEE507A39F7}"/>
                  </a:ext>
                </a:extLst>
              </p:cNvPr>
              <p:cNvSpPr txBox="1"/>
              <p:nvPr/>
            </p:nvSpPr>
            <p:spPr>
              <a:xfrm>
                <a:off x="4680119" y="3043592"/>
                <a:ext cx="1502225" cy="631789"/>
              </a:xfrm>
              <a:prstGeom prst="rect">
                <a:avLst/>
              </a:prstGeom>
              <a:noFill/>
              <a:ln w="12700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1152170" algn="l"/>
                    <a:tab pos="2436642" algn="l"/>
                  </a:tabLst>
                </a:pPr>
                <a:r>
                  <a:rPr lang="en-US" sz="800" b="1" dirty="0">
                    <a:latin typeface="Gotham 1"/>
                  </a:rPr>
                  <a:t>DATA-DRIVEN INSIGHTS: HARNESSING ANALYTICS AND REPORTING TOOLS FOR STRATEGIC DECISION-MAKING</a:t>
                </a:r>
              </a:p>
            </p:txBody>
          </p:sp>
          <p:sp>
            <p:nvSpPr>
              <p:cNvPr id="207" name="CuadroTexto 206">
                <a:extLst>
                  <a:ext uri="{FF2B5EF4-FFF2-40B4-BE49-F238E27FC236}">
                    <a16:creationId xmlns:a16="http://schemas.microsoft.com/office/drawing/2014/main" id="{8D232A5E-A01A-5A82-E220-D1A7003A2ECB}"/>
                  </a:ext>
                </a:extLst>
              </p:cNvPr>
              <p:cNvSpPr txBox="1"/>
              <p:nvPr/>
            </p:nvSpPr>
            <p:spPr>
              <a:xfrm>
                <a:off x="1772366" y="6159055"/>
                <a:ext cx="1403362" cy="551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1152170" algn="l"/>
                    <a:tab pos="2436642" algn="l"/>
                  </a:tabLst>
                </a:pPr>
                <a:r>
                  <a:rPr lang="en-US" sz="857" b="1" dirty="0">
                    <a:latin typeface="Gotham 1"/>
                  </a:rPr>
                  <a:t>ELEVATING TOURISM DESTINATION PROMOTION IN THE DIGITAL ERA</a:t>
                </a:r>
              </a:p>
            </p:txBody>
          </p:sp>
          <p:sp>
            <p:nvSpPr>
              <p:cNvPr id="208" name="Rectángulo: esquinas redondeadas 207">
                <a:extLst>
                  <a:ext uri="{FF2B5EF4-FFF2-40B4-BE49-F238E27FC236}">
                    <a16:creationId xmlns:a16="http://schemas.microsoft.com/office/drawing/2014/main" id="{656C5CA1-4409-AF04-7565-8F6DB1A028CE}"/>
                  </a:ext>
                </a:extLst>
              </p:cNvPr>
              <p:cNvSpPr/>
              <p:nvPr/>
            </p:nvSpPr>
            <p:spPr>
              <a:xfrm>
                <a:off x="3266055" y="4180661"/>
                <a:ext cx="1421027" cy="406494"/>
              </a:xfrm>
              <a:prstGeom prst="roundRect">
                <a:avLst/>
              </a:prstGeom>
              <a:solidFill>
                <a:srgbClr val="00B0F0"/>
              </a:solidFill>
              <a:ln w="38100">
                <a:solidFill>
                  <a:srgbClr val="00B0F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sz="1000" b="1" dirty="0">
                  <a:solidFill>
                    <a:srgbClr val="000000"/>
                  </a:solidFill>
                  <a:latin typeface="Gotham 1"/>
                </a:endParaRPr>
              </a:p>
              <a:p>
                <a:pPr algn="ctr">
                  <a:tabLst>
                    <a:tab pos="1152170" algn="l"/>
                    <a:tab pos="2436642" algn="l"/>
                  </a:tabLst>
                </a:pPr>
                <a:r>
                  <a:rPr lang="ca-ES" sz="1000" b="1" dirty="0">
                    <a:solidFill>
                      <a:schemeClr val="bg1"/>
                    </a:solidFill>
                    <a:latin typeface="Gotham 1"/>
                  </a:rPr>
                  <a:t>DISTRIBUTION CHANNELS &amp; OTAS FORUM</a:t>
                </a:r>
              </a:p>
              <a:p>
                <a:pPr algn="ctr"/>
                <a:endParaRPr lang="ca-ES" sz="1000" b="1" dirty="0">
                  <a:solidFill>
                    <a:srgbClr val="000000"/>
                  </a:solidFill>
                  <a:latin typeface="Gotham 1"/>
                </a:endParaRPr>
              </a:p>
            </p:txBody>
          </p:sp>
          <p:sp>
            <p:nvSpPr>
              <p:cNvPr id="211" name="Rectángulo: esquinas redondeadas 210">
                <a:extLst>
                  <a:ext uri="{FF2B5EF4-FFF2-40B4-BE49-F238E27FC236}">
                    <a16:creationId xmlns:a16="http://schemas.microsoft.com/office/drawing/2014/main" id="{5593A1BB-8FAA-E760-22CE-6A6D3E5178FA}"/>
                  </a:ext>
                </a:extLst>
              </p:cNvPr>
              <p:cNvSpPr/>
              <p:nvPr/>
            </p:nvSpPr>
            <p:spPr>
              <a:xfrm>
                <a:off x="6252616" y="4661184"/>
                <a:ext cx="1384313" cy="33695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A99B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57" b="1" dirty="0">
                    <a:solidFill>
                      <a:srgbClr val="000000"/>
                    </a:solidFill>
                    <a:latin typeface="Gotham 1"/>
                  </a:rPr>
                  <a:t>SUCCESS STORY</a:t>
                </a:r>
              </a:p>
            </p:txBody>
          </p:sp>
        </p:grpSp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90D52190-3E2E-6C73-435E-B602D775D0CD}"/>
                </a:ext>
              </a:extLst>
            </p:cNvPr>
            <p:cNvSpPr/>
            <p:nvPr/>
          </p:nvSpPr>
          <p:spPr>
            <a:xfrm>
              <a:off x="831381" y="2750214"/>
              <a:ext cx="1713990" cy="652948"/>
            </a:xfrm>
            <a:prstGeom prst="roundRect">
              <a:avLst/>
            </a:prstGeom>
            <a:noFill/>
            <a:ln w="28575">
              <a:solidFill>
                <a:srgbClr val="C52B8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7" b="1" dirty="0"/>
            </a:p>
            <a:p>
              <a:pPr algn="ctr"/>
              <a:endParaRPr lang="en-US" sz="667" b="1" dirty="0"/>
            </a:p>
            <a:p>
              <a:pPr algn="ctr"/>
              <a:endParaRPr lang="en-US" sz="571" b="1" dirty="0"/>
            </a:p>
            <a:p>
              <a:pPr algn="ctr"/>
              <a:endParaRPr lang="ca-ES" sz="571" b="1" dirty="0"/>
            </a:p>
          </p:txBody>
        </p:sp>
      </p:grpSp>
      <p:sp>
        <p:nvSpPr>
          <p:cNvPr id="212" name="CuadroTexto 211">
            <a:extLst>
              <a:ext uri="{FF2B5EF4-FFF2-40B4-BE49-F238E27FC236}">
                <a16:creationId xmlns:a16="http://schemas.microsoft.com/office/drawing/2014/main" id="{B7C7AE05-D10C-DB48-15B7-476853306CB5}"/>
              </a:ext>
            </a:extLst>
          </p:cNvPr>
          <p:cNvSpPr txBox="1"/>
          <p:nvPr/>
        </p:nvSpPr>
        <p:spPr>
          <a:xfrm>
            <a:off x="9020279" y="5461721"/>
            <a:ext cx="1751823" cy="6199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tabLst>
                <a:tab pos="1152170" algn="l"/>
                <a:tab pos="2436642" algn="l"/>
              </a:tabLst>
            </a:pPr>
            <a:r>
              <a:rPr lang="ca-ES" sz="857" b="1" dirty="0">
                <a:latin typeface="Gotham 1"/>
              </a:rPr>
              <a:t>TOURISTECH STARTUP FEST 2025</a:t>
            </a:r>
          </a:p>
          <a:p>
            <a:pPr algn="ctr">
              <a:tabLst>
                <a:tab pos="1152170" algn="l"/>
                <a:tab pos="2436642" algn="l"/>
              </a:tabLst>
            </a:pPr>
            <a:r>
              <a:rPr lang="ca-ES" sz="857" b="1" dirty="0">
                <a:latin typeface="Gotham 1"/>
              </a:rPr>
              <a:t>&amp;</a:t>
            </a:r>
          </a:p>
          <a:p>
            <a:pPr algn="ctr">
              <a:tabLst>
                <a:tab pos="1152170" algn="l"/>
                <a:tab pos="2436642" algn="l"/>
              </a:tabLst>
            </a:pPr>
            <a:r>
              <a:rPr lang="ca-ES" sz="857" b="1" dirty="0">
                <a:latin typeface="Gotham 1"/>
              </a:rPr>
              <a:t>TRAVEL TECH SCALE-UPS &amp; INVESTMENT</a:t>
            </a:r>
            <a:endParaRPr lang="ca-ES" sz="857" b="1" dirty="0"/>
          </a:p>
        </p:txBody>
      </p:sp>
      <p:sp>
        <p:nvSpPr>
          <p:cNvPr id="213" name="CuadroTexto 212">
            <a:extLst>
              <a:ext uri="{FF2B5EF4-FFF2-40B4-BE49-F238E27FC236}">
                <a16:creationId xmlns:a16="http://schemas.microsoft.com/office/drawing/2014/main" id="{97C2E855-C94A-D83D-1206-5A882BBE0375}"/>
              </a:ext>
            </a:extLst>
          </p:cNvPr>
          <p:cNvSpPr txBox="1"/>
          <p:nvPr/>
        </p:nvSpPr>
        <p:spPr>
          <a:xfrm>
            <a:off x="7054575" y="1232824"/>
            <a:ext cx="19001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152170" algn="l"/>
                <a:tab pos="2436642" algn="l"/>
              </a:tabLst>
            </a:pPr>
            <a:r>
              <a:rPr lang="en-US" sz="1000" b="1" dirty="0">
                <a:solidFill>
                  <a:schemeClr val="bg1"/>
                </a:solidFill>
                <a:latin typeface="Gotham 1"/>
              </a:rPr>
              <a:t>CMOs &amp; CSOs AGENDA</a:t>
            </a:r>
            <a:endParaRPr lang="ca-ES" sz="1000" b="1" dirty="0">
              <a:solidFill>
                <a:schemeClr val="bg1"/>
              </a:solidFill>
              <a:latin typeface="Gotham 1"/>
            </a:endParaRPr>
          </a:p>
        </p:txBody>
      </p:sp>
      <p:sp>
        <p:nvSpPr>
          <p:cNvPr id="214" name="CuadroTexto 213">
            <a:extLst>
              <a:ext uri="{FF2B5EF4-FFF2-40B4-BE49-F238E27FC236}">
                <a16:creationId xmlns:a16="http://schemas.microsoft.com/office/drawing/2014/main" id="{523DBD37-BE60-5635-CE49-DFB49464F5B2}"/>
              </a:ext>
            </a:extLst>
          </p:cNvPr>
          <p:cNvSpPr txBox="1"/>
          <p:nvPr/>
        </p:nvSpPr>
        <p:spPr>
          <a:xfrm>
            <a:off x="7038418" y="4470591"/>
            <a:ext cx="19001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152170" algn="l"/>
                <a:tab pos="2436642" algn="l"/>
              </a:tabLst>
            </a:pPr>
            <a:r>
              <a:rPr lang="en-US" sz="1000" b="1" dirty="0">
                <a:solidFill>
                  <a:schemeClr val="bg1"/>
                </a:solidFill>
                <a:latin typeface="Gotham 1"/>
              </a:rPr>
              <a:t>LEISURE &amp; CULTURE FORUM</a:t>
            </a:r>
            <a:endParaRPr lang="ca-ES" sz="1000" b="1" dirty="0">
              <a:solidFill>
                <a:schemeClr val="bg1"/>
              </a:solidFill>
              <a:latin typeface="Gotham 1"/>
            </a:endParaRPr>
          </a:p>
        </p:txBody>
      </p:sp>
      <p:sp>
        <p:nvSpPr>
          <p:cNvPr id="216" name="Rectángulo: esquinas redondeadas 215">
            <a:extLst>
              <a:ext uri="{FF2B5EF4-FFF2-40B4-BE49-F238E27FC236}">
                <a16:creationId xmlns:a16="http://schemas.microsoft.com/office/drawing/2014/main" id="{E8FB4574-8798-9C47-1781-9ADD0B522F71}"/>
              </a:ext>
            </a:extLst>
          </p:cNvPr>
          <p:cNvSpPr/>
          <p:nvPr/>
        </p:nvSpPr>
        <p:spPr>
          <a:xfrm>
            <a:off x="5411874" y="4420628"/>
            <a:ext cx="1621131" cy="359731"/>
          </a:xfrm>
          <a:prstGeom prst="roundRect">
            <a:avLst/>
          </a:prstGeom>
          <a:solidFill>
            <a:schemeClr val="accent6"/>
          </a:solidFill>
          <a:ln w="38100"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000" b="1" dirty="0">
              <a:solidFill>
                <a:srgbClr val="000000"/>
              </a:solidFill>
              <a:latin typeface="Gotham 1"/>
            </a:endParaRPr>
          </a:p>
          <a:p>
            <a:pPr algn="ctr">
              <a:tabLst>
                <a:tab pos="1152170" algn="l"/>
                <a:tab pos="2436642" algn="l"/>
              </a:tabLst>
            </a:pPr>
            <a:r>
              <a:rPr lang="ca-ES" sz="1000" b="1" dirty="0">
                <a:solidFill>
                  <a:schemeClr val="bg1"/>
                </a:solidFill>
                <a:latin typeface="Gotham 1"/>
              </a:rPr>
              <a:t>SMART DESTINATIONS SUMMIT</a:t>
            </a:r>
          </a:p>
          <a:p>
            <a:pPr algn="ctr"/>
            <a:endParaRPr lang="ca-ES" sz="1000" b="1" dirty="0">
              <a:solidFill>
                <a:srgbClr val="000000"/>
              </a:solidFill>
              <a:latin typeface="Gotham 1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1BA64B2-AA26-8385-AF7A-D8785B16B6A1}"/>
              </a:ext>
            </a:extLst>
          </p:cNvPr>
          <p:cNvSpPr txBox="1"/>
          <p:nvPr/>
        </p:nvSpPr>
        <p:spPr>
          <a:xfrm>
            <a:off x="1775555" y="1470227"/>
            <a:ext cx="1697057" cy="6199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tabLst>
                <a:tab pos="1152170" algn="l"/>
                <a:tab pos="2436642" algn="l"/>
              </a:tabLst>
            </a:pPr>
            <a:endParaRPr lang="en-US" sz="857" b="1" dirty="0">
              <a:latin typeface="Gotham 1"/>
            </a:endParaRPr>
          </a:p>
          <a:p>
            <a:pPr algn="ctr">
              <a:tabLst>
                <a:tab pos="1152170" algn="l"/>
                <a:tab pos="2436642" algn="l"/>
              </a:tabLst>
            </a:pPr>
            <a:r>
              <a:rPr lang="en-US" sz="857" b="1" dirty="0">
                <a:latin typeface="Gotham 1"/>
              </a:rPr>
              <a:t>SUSTAINABLE PRACTICES RESULTS FROM TOURISM LEADERS 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734ADA9F-B610-2FBF-59BC-C23766391204}"/>
              </a:ext>
            </a:extLst>
          </p:cNvPr>
          <p:cNvSpPr/>
          <p:nvPr/>
        </p:nvSpPr>
        <p:spPr>
          <a:xfrm>
            <a:off x="7187608" y="2153375"/>
            <a:ext cx="1643782" cy="57097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A99B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7" b="1" dirty="0">
                <a:solidFill>
                  <a:srgbClr val="000000"/>
                </a:solidFill>
                <a:latin typeface="Gotham 1"/>
              </a:rPr>
              <a:t>MOST SUCCESFUL CAMPAIGNS ON TOURISM: RESULTS AND IMPACT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5DFA67C9-305F-871C-27B6-650B5E7183EF}"/>
              </a:ext>
            </a:extLst>
          </p:cNvPr>
          <p:cNvSpPr/>
          <p:nvPr/>
        </p:nvSpPr>
        <p:spPr>
          <a:xfrm>
            <a:off x="7182734" y="2759764"/>
            <a:ext cx="1643782" cy="6092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A99B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7" b="1" dirty="0">
                <a:solidFill>
                  <a:srgbClr val="000000"/>
                </a:solidFill>
                <a:latin typeface="Gotham 1"/>
              </a:rPr>
              <a:t>INFLUENCER MARKETING: HOW A POST CAN BRING THOUSANDS OF VISITORS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93463EEA-3BA4-9EAE-8D1A-D2D57B8D54A5}"/>
              </a:ext>
            </a:extLst>
          </p:cNvPr>
          <p:cNvSpPr/>
          <p:nvPr/>
        </p:nvSpPr>
        <p:spPr>
          <a:xfrm>
            <a:off x="7174006" y="3426343"/>
            <a:ext cx="1643782" cy="5317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A99B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7" b="1" dirty="0">
                <a:solidFill>
                  <a:srgbClr val="000000"/>
                </a:solidFill>
                <a:latin typeface="Gotham 1"/>
              </a:rPr>
              <a:t>BRAND NEW MARKETING TIPS TO BOOST YOUR RESULTS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1AABE9C5-0D71-9FE9-E4E1-79ECDCDF413A}"/>
              </a:ext>
            </a:extLst>
          </p:cNvPr>
          <p:cNvSpPr/>
          <p:nvPr/>
        </p:nvSpPr>
        <p:spPr>
          <a:xfrm>
            <a:off x="7166577" y="5661495"/>
            <a:ext cx="1643782" cy="57886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A99B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7" b="1" dirty="0">
                <a:solidFill>
                  <a:srgbClr val="000000"/>
                </a:solidFill>
                <a:latin typeface="Gotham 1"/>
              </a:rPr>
              <a:t>THE FUTURE OF SELLING TOURS &amp; ACTIVITIES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4A4A56EC-6736-4EFA-A53D-3077B6EE0BFF}"/>
              </a:ext>
            </a:extLst>
          </p:cNvPr>
          <p:cNvSpPr/>
          <p:nvPr/>
        </p:nvSpPr>
        <p:spPr>
          <a:xfrm>
            <a:off x="7182734" y="6358652"/>
            <a:ext cx="1643782" cy="29818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A99B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7" b="1" dirty="0">
                <a:solidFill>
                  <a:srgbClr val="000000"/>
                </a:solidFill>
                <a:latin typeface="Gotham 1"/>
              </a:rPr>
              <a:t>SUCCESS STORY</a:t>
            </a: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5678F4AC-0B72-C3C9-A69D-F8C7DE2ADA86}"/>
              </a:ext>
            </a:extLst>
          </p:cNvPr>
          <p:cNvSpPr/>
          <p:nvPr/>
        </p:nvSpPr>
        <p:spPr>
          <a:xfrm>
            <a:off x="7166577" y="5201304"/>
            <a:ext cx="1643782" cy="39859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A99B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7" b="1" dirty="0">
                <a:solidFill>
                  <a:srgbClr val="000000"/>
                </a:solidFill>
                <a:latin typeface="Gotham 1"/>
              </a:rPr>
              <a:t>VR/AR EXPERIENCES TO PROMOTE CULTURAL ASSETS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0836562-B8DC-B295-4B46-EA42613A4B09}"/>
              </a:ext>
            </a:extLst>
          </p:cNvPr>
          <p:cNvSpPr txBox="1"/>
          <p:nvPr/>
        </p:nvSpPr>
        <p:spPr>
          <a:xfrm>
            <a:off x="239063" y="8347"/>
            <a:ext cx="94898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S" sz="2400" b="1" i="0" u="none" strike="noStrike" kern="0" cap="none" spc="-33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vecento Bold"/>
                <a:ea typeface="+mj-ea"/>
              </a:rPr>
              <a:t>PRELIMINAR AGENDA TOURISM INNOVATION GLOBAL SUMMIT</a:t>
            </a:r>
            <a:br>
              <a:rPr kumimoji="0" lang="es-ES" sz="2400" b="1" i="0" u="none" strike="noStrike" kern="0" cap="none" spc="-33" normalizeH="0" baseline="0" noProof="0" dirty="0">
                <a:ln>
                  <a:noFill/>
                </a:ln>
                <a:solidFill>
                  <a:srgbClr val="C62D91"/>
                </a:solidFill>
                <a:effectLst/>
                <a:uLnTx/>
                <a:uFillTx/>
                <a:latin typeface="Novecento Bold"/>
                <a:ea typeface="+mj-ea"/>
              </a:rPr>
            </a:br>
            <a:r>
              <a:rPr kumimoji="0" lang="es-ES" sz="2400" b="1" i="0" u="none" strike="noStrike" kern="0" cap="none" spc="-33" normalizeH="0" baseline="0" noProof="0" dirty="0" err="1">
                <a:ln>
                  <a:noFill/>
                </a:ln>
                <a:solidFill>
                  <a:srgbClr val="C62D91"/>
                </a:solidFill>
                <a:effectLst/>
                <a:uLnTx/>
                <a:uFillTx/>
                <a:latin typeface="Novecento Bold"/>
                <a:ea typeface="+mj-ea"/>
              </a:rPr>
              <a:t>Thursday</a:t>
            </a:r>
            <a:r>
              <a:rPr kumimoji="0" lang="es-ES" sz="2400" b="1" i="0" u="none" strike="noStrike" kern="0" cap="none" spc="-33" normalizeH="0" baseline="0" noProof="0" dirty="0">
                <a:ln>
                  <a:noFill/>
                </a:ln>
                <a:solidFill>
                  <a:srgbClr val="C62D91"/>
                </a:solidFill>
                <a:effectLst/>
                <a:uLnTx/>
                <a:uFillTx/>
                <a:latin typeface="Novecento Bold"/>
                <a:ea typeface="+mj-ea"/>
              </a:rPr>
              <a:t> 23</a:t>
            </a:r>
            <a:r>
              <a:rPr kumimoji="0" lang="es-ES" sz="2400" b="1" i="0" u="none" strike="noStrike" kern="0" cap="none" spc="-33" normalizeH="0" baseline="30000" noProof="0" dirty="0">
                <a:ln>
                  <a:noFill/>
                </a:ln>
                <a:solidFill>
                  <a:srgbClr val="C62D91"/>
                </a:solidFill>
                <a:effectLst/>
                <a:uLnTx/>
                <a:uFillTx/>
                <a:latin typeface="Novecento Bold"/>
                <a:ea typeface="+mj-ea"/>
              </a:rPr>
              <a:t>rd</a:t>
            </a:r>
            <a:r>
              <a:rPr kumimoji="0" lang="es-ES" sz="2400" b="1" i="0" u="none" strike="noStrike" kern="0" cap="none" spc="-33" normalizeH="0" baseline="0" noProof="0" dirty="0">
                <a:ln>
                  <a:noFill/>
                </a:ln>
                <a:solidFill>
                  <a:srgbClr val="C62D91"/>
                </a:solidFill>
                <a:effectLst/>
                <a:uLnTx/>
                <a:uFillTx/>
                <a:latin typeface="Novecento Bold"/>
                <a:ea typeface="+mj-ea"/>
              </a:rPr>
              <a:t> </a:t>
            </a:r>
            <a:r>
              <a:rPr lang="es-ES" sz="2400" b="1" kern="0" spc="-33" dirty="0">
                <a:solidFill>
                  <a:srgbClr val="C62D91"/>
                </a:solidFill>
                <a:latin typeface="Novecento Bold"/>
                <a:ea typeface="+mj-ea"/>
              </a:rPr>
              <a:t>O</a:t>
            </a:r>
            <a:r>
              <a:rPr kumimoji="0" lang="es-ES" sz="2400" b="1" i="0" u="none" strike="noStrike" kern="0" cap="none" spc="-33" normalizeH="0" baseline="0" noProof="0" dirty="0" err="1">
                <a:ln>
                  <a:noFill/>
                </a:ln>
                <a:solidFill>
                  <a:srgbClr val="C62D91"/>
                </a:solidFill>
                <a:effectLst/>
                <a:uLnTx/>
                <a:uFillTx/>
                <a:latin typeface="Novecento Bold"/>
                <a:ea typeface="+mj-ea"/>
              </a:rPr>
              <a:t>ctober</a:t>
            </a:r>
            <a:r>
              <a:rPr kumimoji="0" lang="es-ES" sz="2400" b="1" i="0" u="none" strike="noStrike" kern="0" cap="none" spc="-33" normalizeH="0" baseline="0" noProof="0" dirty="0">
                <a:ln>
                  <a:noFill/>
                </a:ln>
                <a:solidFill>
                  <a:srgbClr val="C62D91"/>
                </a:solidFill>
                <a:effectLst/>
                <a:uLnTx/>
                <a:uFillTx/>
                <a:latin typeface="Novecento Bold"/>
                <a:ea typeface="+mj-ea"/>
              </a:rPr>
              <a:t> 2025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0470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CDC8D-287F-198E-FEBF-2690DCBAD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>
            <a:extLst>
              <a:ext uri="{FF2B5EF4-FFF2-40B4-BE49-F238E27FC236}">
                <a16:creationId xmlns:a16="http://schemas.microsoft.com/office/drawing/2014/main" id="{C1B4E116-10FE-A574-336D-FEB66B0704B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8889" y="1529227"/>
            <a:ext cx="1233660" cy="199436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 defTabSz="554492">
              <a:spcBef>
                <a:spcPts val="64"/>
              </a:spcBef>
            </a:pPr>
            <a:r>
              <a:rPr sz="1243" b="1" dirty="0">
                <a:solidFill>
                  <a:srgbClr val="FFFFFF"/>
                </a:solidFill>
                <a:latin typeface="Arial"/>
                <a:cs typeface="Arial"/>
              </a:rPr>
              <a:t>1.2.</a:t>
            </a:r>
            <a:r>
              <a:rPr sz="1243" b="1" spc="-3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43" b="1" spc="36" dirty="0">
                <a:solidFill>
                  <a:srgbClr val="FFFFFF"/>
                </a:solidFill>
                <a:latin typeface="Arial"/>
                <a:cs typeface="Arial"/>
              </a:rPr>
              <a:t>EXHIBITOR</a:t>
            </a:r>
            <a:endParaRPr sz="1243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57">
            <a:extLst>
              <a:ext uri="{FF2B5EF4-FFF2-40B4-BE49-F238E27FC236}">
                <a16:creationId xmlns:a16="http://schemas.microsoft.com/office/drawing/2014/main" id="{035E5365-BE7F-1E55-5A62-FD46388312CD}"/>
              </a:ext>
            </a:extLst>
          </p:cNvPr>
          <p:cNvSpPr/>
          <p:nvPr/>
        </p:nvSpPr>
        <p:spPr>
          <a:xfrm>
            <a:off x="428" y="0"/>
            <a:ext cx="12191144" cy="81557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58">
            <a:extLst>
              <a:ext uri="{FF2B5EF4-FFF2-40B4-BE49-F238E27FC236}">
                <a16:creationId xmlns:a16="http://schemas.microsoft.com/office/drawing/2014/main" id="{DD6C4749-C281-EB64-7A59-BB2F170E563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410953" y="324091"/>
            <a:ext cx="5360477" cy="378274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7701">
              <a:spcBef>
                <a:spcPts val="69"/>
              </a:spcBef>
            </a:pPr>
            <a:r>
              <a:rPr lang="es-ES" sz="2400" dirty="0"/>
              <a:t> </a:t>
            </a:r>
            <a:endParaRPr sz="24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E236818-E5A8-1AFC-2193-008A05D02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958" y="134539"/>
            <a:ext cx="1864527" cy="546499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543F4A12-EBB8-E65E-A5AB-063EF768DD57}"/>
              </a:ext>
            </a:extLst>
          </p:cNvPr>
          <p:cNvGrpSpPr/>
          <p:nvPr/>
        </p:nvGrpSpPr>
        <p:grpSpPr>
          <a:xfrm>
            <a:off x="157182" y="847691"/>
            <a:ext cx="10956320" cy="5804060"/>
            <a:chOff x="120770" y="106328"/>
            <a:chExt cx="10241466" cy="4154652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C3B74387-9282-4421-9338-5FEE667DB241}"/>
                </a:ext>
              </a:extLst>
            </p:cNvPr>
            <p:cNvGrpSpPr/>
            <p:nvPr/>
          </p:nvGrpSpPr>
          <p:grpSpPr>
            <a:xfrm>
              <a:off x="120770" y="106328"/>
              <a:ext cx="10241466" cy="4154652"/>
              <a:chOff x="395058" y="110700"/>
              <a:chExt cx="9236750" cy="4067324"/>
            </a:xfrm>
          </p:grpSpPr>
          <p:sp>
            <p:nvSpPr>
              <p:cNvPr id="27" name="Rectángulo: esquinas redondeadas 26">
                <a:extLst>
                  <a:ext uri="{FF2B5EF4-FFF2-40B4-BE49-F238E27FC236}">
                    <a16:creationId xmlns:a16="http://schemas.microsoft.com/office/drawing/2014/main" id="{6B547A53-15EB-71F9-B16A-1FEA60B3D63B}"/>
                  </a:ext>
                </a:extLst>
              </p:cNvPr>
              <p:cNvSpPr/>
              <p:nvPr/>
            </p:nvSpPr>
            <p:spPr>
              <a:xfrm>
                <a:off x="1724975" y="887633"/>
                <a:ext cx="1421027" cy="657004"/>
              </a:xfrm>
              <a:prstGeom prst="roundRect">
                <a:avLst/>
              </a:prstGeom>
              <a:noFill/>
              <a:ln w="28575">
                <a:solidFill>
                  <a:srgbClr val="C52B8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67" b="1" dirty="0"/>
              </a:p>
              <a:p>
                <a:pPr algn="ctr"/>
                <a:endParaRPr lang="en-US" sz="667" b="1" dirty="0"/>
              </a:p>
              <a:p>
                <a:pPr algn="ctr"/>
                <a:endParaRPr lang="en-US" sz="571" b="1" dirty="0"/>
              </a:p>
              <a:p>
                <a:pPr algn="ctr"/>
                <a:endParaRPr lang="ca-ES" sz="571" b="1" dirty="0"/>
              </a:p>
            </p:txBody>
          </p:sp>
          <p:sp>
            <p:nvSpPr>
              <p:cNvPr id="28" name="Rectángulo: esquinas redondeadas 27">
                <a:extLst>
                  <a:ext uri="{FF2B5EF4-FFF2-40B4-BE49-F238E27FC236}">
                    <a16:creationId xmlns:a16="http://schemas.microsoft.com/office/drawing/2014/main" id="{585082A9-2530-3FD7-B7E7-257958133597}"/>
                  </a:ext>
                </a:extLst>
              </p:cNvPr>
              <p:cNvSpPr/>
              <p:nvPr/>
            </p:nvSpPr>
            <p:spPr>
              <a:xfrm>
                <a:off x="1733486" y="1626395"/>
                <a:ext cx="1421027" cy="584775"/>
              </a:xfrm>
              <a:prstGeom prst="roundRect">
                <a:avLst/>
              </a:prstGeom>
              <a:noFill/>
              <a:ln w="28575">
                <a:solidFill>
                  <a:srgbClr val="C52B8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67" b="1" dirty="0"/>
              </a:p>
              <a:p>
                <a:pPr algn="ctr"/>
                <a:endParaRPr lang="en-US" sz="667" b="1" dirty="0"/>
              </a:p>
              <a:p>
                <a:pPr algn="ctr"/>
                <a:endParaRPr lang="en-US" sz="571" b="1" dirty="0"/>
              </a:p>
              <a:p>
                <a:pPr algn="ctr"/>
                <a:endParaRPr lang="ca-ES" sz="571" b="1" dirty="0"/>
              </a:p>
            </p:txBody>
          </p:sp>
          <p:sp>
            <p:nvSpPr>
              <p:cNvPr id="29" name="Rectángulo: esquinas redondeadas 28">
                <a:extLst>
                  <a:ext uri="{FF2B5EF4-FFF2-40B4-BE49-F238E27FC236}">
                    <a16:creationId xmlns:a16="http://schemas.microsoft.com/office/drawing/2014/main" id="{DF2FE95B-1AAD-C396-8558-7176958E11B9}"/>
                  </a:ext>
                </a:extLst>
              </p:cNvPr>
              <p:cNvSpPr/>
              <p:nvPr/>
            </p:nvSpPr>
            <p:spPr>
              <a:xfrm>
                <a:off x="1761710" y="3021218"/>
                <a:ext cx="1421027" cy="484478"/>
              </a:xfrm>
              <a:prstGeom prst="roundRect">
                <a:avLst/>
              </a:prstGeom>
              <a:noFill/>
              <a:ln w="28575">
                <a:solidFill>
                  <a:srgbClr val="C52B8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67" b="1" dirty="0"/>
              </a:p>
              <a:p>
                <a:pPr algn="ctr"/>
                <a:endParaRPr lang="en-US" sz="667" b="1" dirty="0"/>
              </a:p>
              <a:p>
                <a:pPr algn="ctr"/>
                <a:endParaRPr lang="en-US" sz="571" b="1" dirty="0"/>
              </a:p>
              <a:p>
                <a:pPr algn="ctr"/>
                <a:endParaRPr lang="ca-ES" sz="571" b="1" dirty="0"/>
              </a:p>
            </p:txBody>
          </p:sp>
          <p:sp>
            <p:nvSpPr>
              <p:cNvPr id="30" name="Rectángulo: esquinas redondeadas 29">
                <a:extLst>
                  <a:ext uri="{FF2B5EF4-FFF2-40B4-BE49-F238E27FC236}">
                    <a16:creationId xmlns:a16="http://schemas.microsoft.com/office/drawing/2014/main" id="{C3A72096-BBD4-8939-479B-88E331F04A3A}"/>
                  </a:ext>
                </a:extLst>
              </p:cNvPr>
              <p:cNvSpPr/>
              <p:nvPr/>
            </p:nvSpPr>
            <p:spPr>
              <a:xfrm>
                <a:off x="3251939" y="519679"/>
                <a:ext cx="1377094" cy="331450"/>
              </a:xfrm>
              <a:prstGeom prst="roundRect">
                <a:avLst/>
              </a:prstGeom>
              <a:solidFill>
                <a:srgbClr val="00B0F0"/>
              </a:solidFill>
              <a:ln w="38100">
                <a:solidFill>
                  <a:srgbClr val="00B0F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sz="952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Rectángulo: esquinas redondeadas 30">
                <a:extLst>
                  <a:ext uri="{FF2B5EF4-FFF2-40B4-BE49-F238E27FC236}">
                    <a16:creationId xmlns:a16="http://schemas.microsoft.com/office/drawing/2014/main" id="{2E0994DA-B30C-1DF6-310D-1FA7BDB6F974}"/>
                  </a:ext>
                </a:extLst>
              </p:cNvPr>
              <p:cNvSpPr/>
              <p:nvPr/>
            </p:nvSpPr>
            <p:spPr>
              <a:xfrm>
                <a:off x="3206109" y="902424"/>
                <a:ext cx="1421028" cy="67647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rgbClr val="000000"/>
                    </a:solidFill>
                    <a:latin typeface="Gotham 1"/>
                  </a:rPr>
                  <a:t>HOSPITALITY REDEFINED: HOTELS AS AMBASSADORS OF LOCAL LIVING</a:t>
                </a:r>
              </a:p>
            </p:txBody>
          </p:sp>
          <p:sp>
            <p:nvSpPr>
              <p:cNvPr id="32" name="Rectángulo: esquinas redondeadas 31">
                <a:extLst>
                  <a:ext uri="{FF2B5EF4-FFF2-40B4-BE49-F238E27FC236}">
                    <a16:creationId xmlns:a16="http://schemas.microsoft.com/office/drawing/2014/main" id="{2DF394B2-8A6A-FF88-345C-47356DB676E1}"/>
                  </a:ext>
                </a:extLst>
              </p:cNvPr>
              <p:cNvSpPr/>
              <p:nvPr/>
            </p:nvSpPr>
            <p:spPr>
              <a:xfrm>
                <a:off x="3229763" y="1634126"/>
                <a:ext cx="1426121" cy="61201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sz="952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Rectángulo: esquinas redondeadas 32">
                <a:extLst>
                  <a:ext uri="{FF2B5EF4-FFF2-40B4-BE49-F238E27FC236}">
                    <a16:creationId xmlns:a16="http://schemas.microsoft.com/office/drawing/2014/main" id="{B68BF9A6-60EE-30AF-DE7A-70C233E3F030}"/>
                  </a:ext>
                </a:extLst>
              </p:cNvPr>
              <p:cNvSpPr/>
              <p:nvPr/>
            </p:nvSpPr>
            <p:spPr>
              <a:xfrm>
                <a:off x="3236788" y="2311014"/>
                <a:ext cx="1423654" cy="67593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sz="9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Rectángulo: esquinas redondeadas 33">
                <a:extLst>
                  <a:ext uri="{FF2B5EF4-FFF2-40B4-BE49-F238E27FC236}">
                    <a16:creationId xmlns:a16="http://schemas.microsoft.com/office/drawing/2014/main" id="{1E0F93E1-CF22-4F05-F12A-8850BDC7C672}"/>
                  </a:ext>
                </a:extLst>
              </p:cNvPr>
              <p:cNvSpPr/>
              <p:nvPr/>
            </p:nvSpPr>
            <p:spPr>
              <a:xfrm>
                <a:off x="4736250" y="533451"/>
                <a:ext cx="1421027" cy="310709"/>
              </a:xfrm>
              <a:prstGeom prst="roundRect">
                <a:avLst/>
              </a:prstGeom>
              <a:solidFill>
                <a:schemeClr val="accent6"/>
              </a:solidFill>
              <a:ln w="28575">
                <a:solidFill>
                  <a:schemeClr val="accent6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sz="952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Rectángulo: esquinas redondeadas 34">
                <a:extLst>
                  <a:ext uri="{FF2B5EF4-FFF2-40B4-BE49-F238E27FC236}">
                    <a16:creationId xmlns:a16="http://schemas.microsoft.com/office/drawing/2014/main" id="{9AF193F2-723C-7AEA-5E04-32D226F04BD7}"/>
                  </a:ext>
                </a:extLst>
              </p:cNvPr>
              <p:cNvSpPr/>
              <p:nvPr/>
            </p:nvSpPr>
            <p:spPr>
              <a:xfrm>
                <a:off x="4707199" y="906675"/>
                <a:ext cx="1436566" cy="627220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rgbClr val="000000"/>
                    </a:solidFill>
                    <a:latin typeface="Gotham 1"/>
                  </a:rPr>
                  <a:t>TECHNOLOGY INTEGRATION IN MICE: ENHANCING EVENT MANAGEMENT AND ATTENDEE EXPERIENCE</a:t>
                </a:r>
              </a:p>
            </p:txBody>
          </p:sp>
          <p:sp>
            <p:nvSpPr>
              <p:cNvPr id="36" name="Rectángulo: esquinas redondeadas 35">
                <a:extLst>
                  <a:ext uri="{FF2B5EF4-FFF2-40B4-BE49-F238E27FC236}">
                    <a16:creationId xmlns:a16="http://schemas.microsoft.com/office/drawing/2014/main" id="{AA17E31B-3EE0-B07D-4C62-D1A51F6F04A2}"/>
                  </a:ext>
                </a:extLst>
              </p:cNvPr>
              <p:cNvSpPr/>
              <p:nvPr/>
            </p:nvSpPr>
            <p:spPr>
              <a:xfrm>
                <a:off x="4736251" y="1589408"/>
                <a:ext cx="1437764" cy="627220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rgbClr val="000000"/>
                    </a:solidFill>
                    <a:latin typeface="Gotham 1"/>
                  </a:rPr>
                  <a:t>DESTINATION SELECTION STRATEGIES: POSITIONING YOUR DESTINATION FOR MICE SUCCESS</a:t>
                </a:r>
              </a:p>
            </p:txBody>
          </p:sp>
          <p:sp>
            <p:nvSpPr>
              <p:cNvPr id="37" name="Rectángulo: esquinas redondeadas 36">
                <a:extLst>
                  <a:ext uri="{FF2B5EF4-FFF2-40B4-BE49-F238E27FC236}">
                    <a16:creationId xmlns:a16="http://schemas.microsoft.com/office/drawing/2014/main" id="{882BFCF0-D963-4FD0-1C88-7B3D04168119}"/>
                  </a:ext>
                </a:extLst>
              </p:cNvPr>
              <p:cNvSpPr/>
              <p:nvPr/>
            </p:nvSpPr>
            <p:spPr>
              <a:xfrm>
                <a:off x="4749664" y="2268459"/>
                <a:ext cx="1421027" cy="718491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a-ES" sz="952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Rectángulo: esquinas redondeadas 37">
                <a:extLst>
                  <a:ext uri="{FF2B5EF4-FFF2-40B4-BE49-F238E27FC236}">
                    <a16:creationId xmlns:a16="http://schemas.microsoft.com/office/drawing/2014/main" id="{ADA93C72-AA3C-158E-95D6-35189CEC7466}"/>
                  </a:ext>
                </a:extLst>
              </p:cNvPr>
              <p:cNvSpPr/>
              <p:nvPr/>
            </p:nvSpPr>
            <p:spPr>
              <a:xfrm>
                <a:off x="6260268" y="538082"/>
                <a:ext cx="1389286" cy="307810"/>
              </a:xfrm>
              <a:prstGeom prst="roundRect">
                <a:avLst/>
              </a:prstGeom>
              <a:solidFill>
                <a:srgbClr val="00A99B"/>
              </a:solidFill>
              <a:ln w="28575">
                <a:solidFill>
                  <a:srgbClr val="00A99B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57" b="1" dirty="0">
                  <a:solidFill>
                    <a:srgbClr val="000000"/>
                  </a:solidFill>
                </a:endParaRPr>
              </a:p>
              <a:p>
                <a:pPr algn="ctr"/>
                <a:endParaRPr lang="ca-ES" sz="667" b="1" dirty="0"/>
              </a:p>
            </p:txBody>
          </p:sp>
          <p:sp>
            <p:nvSpPr>
              <p:cNvPr id="39" name="Rectángulo: esquinas redondeadas 38">
                <a:extLst>
                  <a:ext uri="{FF2B5EF4-FFF2-40B4-BE49-F238E27FC236}">
                    <a16:creationId xmlns:a16="http://schemas.microsoft.com/office/drawing/2014/main" id="{3F87EE1D-D147-CE38-C33C-FF7BFF91767B}"/>
                  </a:ext>
                </a:extLst>
              </p:cNvPr>
              <p:cNvSpPr/>
              <p:nvPr/>
            </p:nvSpPr>
            <p:spPr>
              <a:xfrm>
                <a:off x="6272935" y="896648"/>
                <a:ext cx="1384313" cy="65700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A99B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rgbClr val="000000"/>
                    </a:solidFill>
                    <a:latin typeface="Gotham 1"/>
                  </a:rPr>
                  <a:t>VIRTUAL TOURS AND ONLINE EXPERIENCES: EXPANDING ACCESS AND ENGAGEMENT</a:t>
                </a:r>
              </a:p>
            </p:txBody>
          </p:sp>
          <p:sp>
            <p:nvSpPr>
              <p:cNvPr id="40" name="Rectángulo: esquinas redondeadas 39">
                <a:extLst>
                  <a:ext uri="{FF2B5EF4-FFF2-40B4-BE49-F238E27FC236}">
                    <a16:creationId xmlns:a16="http://schemas.microsoft.com/office/drawing/2014/main" id="{37615A47-430F-0A67-9756-74774CDD4B9B}"/>
                  </a:ext>
                </a:extLst>
              </p:cNvPr>
              <p:cNvSpPr/>
              <p:nvPr/>
            </p:nvSpPr>
            <p:spPr>
              <a:xfrm>
                <a:off x="7782648" y="539109"/>
                <a:ext cx="1421027" cy="296286"/>
              </a:xfrm>
              <a:prstGeom prst="roundRect">
                <a:avLst/>
              </a:prstGeom>
              <a:solidFill>
                <a:srgbClr val="C52B80"/>
              </a:solidFill>
              <a:ln w="28575">
                <a:solidFill>
                  <a:srgbClr val="C52B8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57" b="1" dirty="0">
                  <a:solidFill>
                    <a:srgbClr val="000000"/>
                  </a:solidFill>
                </a:endParaRPr>
              </a:p>
              <a:p>
                <a:pPr algn="ctr"/>
                <a:endParaRPr lang="ca-ES" sz="667" b="1" dirty="0"/>
              </a:p>
            </p:txBody>
          </p:sp>
          <p:sp>
            <p:nvSpPr>
              <p:cNvPr id="41" name="Rectángulo: esquinas redondeadas 40">
                <a:extLst>
                  <a:ext uri="{FF2B5EF4-FFF2-40B4-BE49-F238E27FC236}">
                    <a16:creationId xmlns:a16="http://schemas.microsoft.com/office/drawing/2014/main" id="{7E6D5AAA-08B5-E005-2D62-3FBE0D167DF5}"/>
                  </a:ext>
                </a:extLst>
              </p:cNvPr>
              <p:cNvSpPr/>
              <p:nvPr/>
            </p:nvSpPr>
            <p:spPr>
              <a:xfrm>
                <a:off x="7776002" y="898208"/>
                <a:ext cx="1421027" cy="327981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C52B8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solidFill>
                    <a:srgbClr val="000000"/>
                  </a:solidFill>
                </a:endParaRPr>
              </a:p>
              <a:p>
                <a:pPr algn="ctr"/>
                <a:endParaRPr lang="ca-ES" sz="900" b="1" dirty="0"/>
              </a:p>
            </p:txBody>
          </p:sp>
          <p:sp>
            <p:nvSpPr>
              <p:cNvPr id="42" name="CuadroTexto 41">
                <a:extLst>
                  <a:ext uri="{FF2B5EF4-FFF2-40B4-BE49-F238E27FC236}">
                    <a16:creationId xmlns:a16="http://schemas.microsoft.com/office/drawing/2014/main" id="{2823BC03-ED68-B50B-3564-33B844F11C08}"/>
                  </a:ext>
                </a:extLst>
              </p:cNvPr>
              <p:cNvSpPr txBox="1"/>
              <p:nvPr/>
            </p:nvSpPr>
            <p:spPr>
              <a:xfrm>
                <a:off x="1476213" y="149348"/>
                <a:ext cx="1966310" cy="172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1152170" algn="l"/>
                    <a:tab pos="2436642" algn="l"/>
                  </a:tabLst>
                </a:pPr>
                <a:r>
                  <a:rPr lang="ca-ES" sz="1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Gotham 1"/>
                  </a:rPr>
                  <a:t>MAIN AUDITORIUM </a:t>
                </a:r>
              </a:p>
            </p:txBody>
          </p:sp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B66F577A-0D7C-738C-80E7-1762FEE7E5F4}"/>
                  </a:ext>
                </a:extLst>
              </p:cNvPr>
              <p:cNvSpPr txBox="1"/>
              <p:nvPr/>
            </p:nvSpPr>
            <p:spPr>
              <a:xfrm>
                <a:off x="3298162" y="144771"/>
                <a:ext cx="1305546" cy="172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1152170" algn="l"/>
                    <a:tab pos="2436642" algn="l"/>
                  </a:tabLst>
                </a:pPr>
                <a:r>
                  <a:rPr lang="ca-ES" sz="1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Gotham 1"/>
                  </a:rPr>
                  <a:t>AUDITORIUM 2</a:t>
                </a:r>
              </a:p>
            </p:txBody>
          </p:sp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79D82951-D811-CB29-2CB8-A7BAB4FEEC85}"/>
                  </a:ext>
                </a:extLst>
              </p:cNvPr>
              <p:cNvSpPr txBox="1"/>
              <p:nvPr/>
            </p:nvSpPr>
            <p:spPr>
              <a:xfrm>
                <a:off x="7132676" y="110700"/>
                <a:ext cx="2499132" cy="17254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1152170" algn="l"/>
                    <a:tab pos="2436642" algn="l"/>
                  </a:tabLst>
                </a:pPr>
                <a:r>
                  <a:rPr lang="ca-ES" sz="1000" b="1" dirty="0">
                    <a:latin typeface="Gotham 1"/>
                  </a:rPr>
                  <a:t>DIGITAL DEMOS</a:t>
                </a:r>
              </a:p>
            </p:txBody>
          </p:sp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EDFF5E36-13B9-2A9B-A808-FFDDB457EE5F}"/>
                  </a:ext>
                </a:extLst>
              </p:cNvPr>
              <p:cNvSpPr txBox="1"/>
              <p:nvPr/>
            </p:nvSpPr>
            <p:spPr>
              <a:xfrm>
                <a:off x="6171592" y="137892"/>
                <a:ext cx="1677145" cy="172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548663" algn="l"/>
                    <a:tab pos="1160329" algn="l"/>
                  </a:tabLst>
                </a:pPr>
                <a:r>
                  <a:rPr lang="ca-ES" sz="1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Gotham 1"/>
                  </a:rPr>
                  <a:t>AUDITORIUM 4</a:t>
                </a:r>
              </a:p>
            </p:txBody>
          </p:sp>
          <p:sp>
            <p:nvSpPr>
              <p:cNvPr id="46" name="CuadroTexto 45">
                <a:extLst>
                  <a:ext uri="{FF2B5EF4-FFF2-40B4-BE49-F238E27FC236}">
                    <a16:creationId xmlns:a16="http://schemas.microsoft.com/office/drawing/2014/main" id="{305986F9-88FF-0A76-655C-597EBCE46C81}"/>
                  </a:ext>
                </a:extLst>
              </p:cNvPr>
              <p:cNvSpPr txBox="1"/>
              <p:nvPr/>
            </p:nvSpPr>
            <p:spPr>
              <a:xfrm>
                <a:off x="4824029" y="143052"/>
                <a:ext cx="1305546" cy="280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1152170" algn="l"/>
                    <a:tab pos="2436642" algn="l"/>
                  </a:tabLst>
                </a:pPr>
                <a:r>
                  <a:rPr lang="ca-ES" sz="1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Gotham 1"/>
                  </a:rPr>
                  <a:t>AUDITORIUM 3</a:t>
                </a:r>
              </a:p>
              <a:p>
                <a:pPr algn="ctr">
                  <a:tabLst>
                    <a:tab pos="1152170" algn="l"/>
                    <a:tab pos="2436642" algn="l"/>
                  </a:tabLst>
                </a:pPr>
                <a:endParaRPr lang="ca-E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1"/>
                </a:endParaRPr>
              </a:p>
            </p:txBody>
          </p:sp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9E8FA230-C3F2-0E92-D9C9-AE5C71B1FAB8}"/>
                  </a:ext>
                </a:extLst>
              </p:cNvPr>
              <p:cNvSpPr txBox="1"/>
              <p:nvPr/>
            </p:nvSpPr>
            <p:spPr>
              <a:xfrm>
                <a:off x="1704385" y="1015841"/>
                <a:ext cx="1437593" cy="355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1152170" algn="l"/>
                    <a:tab pos="2436642" algn="l"/>
                  </a:tabLst>
                </a:pPr>
                <a:r>
                  <a:rPr lang="en-US" sz="900" b="1" dirty="0">
                    <a:latin typeface="Gotham 1"/>
                  </a:rPr>
                  <a:t>INVESTING IN INNOVATION: EVALUATING ROI AND LONG-TERM IMPACT</a:t>
                </a: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4FC49DBD-E8AF-50C3-3189-46C1D65E1859}"/>
                  </a:ext>
                </a:extLst>
              </p:cNvPr>
              <p:cNvSpPr txBox="1"/>
              <p:nvPr/>
            </p:nvSpPr>
            <p:spPr>
              <a:xfrm>
                <a:off x="1744695" y="1589660"/>
                <a:ext cx="1426362" cy="5499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1152170" algn="l"/>
                    <a:tab pos="2436642" algn="l"/>
                  </a:tabLst>
                </a:pPr>
                <a:endParaRPr lang="en-US" sz="900" b="1" dirty="0">
                  <a:latin typeface="Gotham 1"/>
                </a:endParaRPr>
              </a:p>
              <a:p>
                <a:pPr algn="ctr">
                  <a:tabLst>
                    <a:tab pos="1152170" algn="l"/>
                    <a:tab pos="2436642" algn="l"/>
                  </a:tabLst>
                </a:pPr>
                <a:r>
                  <a:rPr lang="en-US" sz="900" b="1" dirty="0">
                    <a:latin typeface="Gotham 1"/>
                  </a:rPr>
                  <a:t>INNOVATING THE GUEST JOURNEY: SEAMLESS EXPERIENCES FROM BOOKING TO DEPARTURE</a:t>
                </a: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BB610A14-99C5-E720-9F44-CC3D272AB245}"/>
                  </a:ext>
                </a:extLst>
              </p:cNvPr>
              <p:cNvSpPr txBox="1"/>
              <p:nvPr/>
            </p:nvSpPr>
            <p:spPr>
              <a:xfrm>
                <a:off x="1754701" y="2340430"/>
                <a:ext cx="1421027" cy="4529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1152170" algn="l"/>
                    <a:tab pos="2436642" algn="l"/>
                  </a:tabLst>
                </a:pPr>
                <a:r>
                  <a:rPr lang="en-US" sz="900" b="1" dirty="0">
                    <a:latin typeface="Gotham 1"/>
                  </a:rPr>
                  <a:t>THE FUTURE OF WORK IN TOURISM: ADAPTATION, AUTOMATION, AND AUGMENTATION</a:t>
                </a:r>
              </a:p>
            </p:txBody>
          </p:sp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E4DB8657-DE99-524F-B904-23964D27F5FA}"/>
                  </a:ext>
                </a:extLst>
              </p:cNvPr>
              <p:cNvSpPr txBox="1"/>
              <p:nvPr/>
            </p:nvSpPr>
            <p:spPr>
              <a:xfrm>
                <a:off x="1703494" y="3082331"/>
                <a:ext cx="1552447" cy="25881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1152170" algn="l"/>
                    <a:tab pos="2436642" algn="l"/>
                  </a:tabLst>
                </a:pPr>
                <a:r>
                  <a:rPr lang="en-US" sz="900" b="1" dirty="0">
                    <a:latin typeface="Gotham 1"/>
                  </a:rPr>
                  <a:t>KEYNOTE EXPERT ON FUTURE TRENDS SHAPING THE INDUSTRY</a:t>
                </a: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4161BF0A-B68C-309C-7FC7-833D2E0FF535}"/>
                  </a:ext>
                </a:extLst>
              </p:cNvPr>
              <p:cNvSpPr txBox="1"/>
              <p:nvPr/>
            </p:nvSpPr>
            <p:spPr>
              <a:xfrm>
                <a:off x="4614951" y="602988"/>
                <a:ext cx="1597019" cy="172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1152170" algn="l"/>
                    <a:tab pos="2436642" algn="l"/>
                  </a:tabLst>
                </a:pPr>
                <a:r>
                  <a:rPr lang="ca-ES" sz="1000" b="1" dirty="0">
                    <a:solidFill>
                      <a:schemeClr val="bg1"/>
                    </a:solidFill>
                    <a:latin typeface="Gotham 1"/>
                  </a:rPr>
                  <a:t>MICE</a:t>
                </a:r>
              </a:p>
            </p:txBody>
          </p:sp>
          <p:sp>
            <p:nvSpPr>
              <p:cNvPr id="52" name="CuadroTexto 51">
                <a:extLst>
                  <a:ext uri="{FF2B5EF4-FFF2-40B4-BE49-F238E27FC236}">
                    <a16:creationId xmlns:a16="http://schemas.microsoft.com/office/drawing/2014/main" id="{47D4344B-F9DD-0591-20EA-452FBBEE9ADB}"/>
                  </a:ext>
                </a:extLst>
              </p:cNvPr>
              <p:cNvSpPr txBox="1"/>
              <p:nvPr/>
            </p:nvSpPr>
            <p:spPr>
              <a:xfrm>
                <a:off x="4693101" y="2423000"/>
                <a:ext cx="1507435" cy="35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1152170" algn="l"/>
                    <a:tab pos="2436642" algn="l"/>
                  </a:tabLst>
                </a:pPr>
                <a:r>
                  <a:rPr lang="en-US" sz="900" b="1" dirty="0">
                    <a:latin typeface="Gotham 1"/>
                  </a:rPr>
                  <a:t>SUSTAINABLE EVENTS: IMPLEMENTING ECO-FRIENDLY PRACTICES IN THE MICE SECTOR</a:t>
                </a:r>
              </a:p>
            </p:txBody>
          </p:sp>
          <p:sp>
            <p:nvSpPr>
              <p:cNvPr id="53" name="CuadroTexto 52">
                <a:extLst>
                  <a:ext uri="{FF2B5EF4-FFF2-40B4-BE49-F238E27FC236}">
                    <a16:creationId xmlns:a16="http://schemas.microsoft.com/office/drawing/2014/main" id="{7CB93E6B-AF7C-F8CE-C3DF-6D7176876CB4}"/>
                  </a:ext>
                </a:extLst>
              </p:cNvPr>
              <p:cNvSpPr txBox="1"/>
              <p:nvPr/>
            </p:nvSpPr>
            <p:spPr>
              <a:xfrm>
                <a:off x="6176008" y="599565"/>
                <a:ext cx="1597019" cy="172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1152170" algn="l"/>
                    <a:tab pos="2436642" algn="l"/>
                  </a:tabLst>
                </a:pPr>
                <a:r>
                  <a:rPr lang="en-US" sz="1000" b="1" dirty="0">
                    <a:solidFill>
                      <a:schemeClr val="bg1"/>
                    </a:solidFill>
                    <a:latin typeface="Gotham 1"/>
                  </a:rPr>
                  <a:t>ACTIVITIES AND ATTRACTIONS</a:t>
                </a:r>
              </a:p>
            </p:txBody>
          </p:sp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1DE28C16-5AAB-2CAE-FC89-BD5126AC6C21}"/>
                  </a:ext>
                </a:extLst>
              </p:cNvPr>
              <p:cNvSpPr txBox="1"/>
              <p:nvPr/>
            </p:nvSpPr>
            <p:spPr>
              <a:xfrm>
                <a:off x="7847172" y="562472"/>
                <a:ext cx="1372113" cy="280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1152170" algn="l"/>
                    <a:tab pos="2436642" algn="l"/>
                  </a:tabLst>
                </a:pPr>
                <a:r>
                  <a:rPr lang="ca-ES" sz="1000" b="1" dirty="0">
                    <a:solidFill>
                      <a:schemeClr val="bg1"/>
                    </a:solidFill>
                    <a:latin typeface="Gotham 1"/>
                  </a:rPr>
                  <a:t>TOURISM INNOVATION THEATRE</a:t>
                </a:r>
              </a:p>
            </p:txBody>
          </p:sp>
          <p:sp>
            <p:nvSpPr>
              <p:cNvPr id="55" name="CuadroTexto 54">
                <a:extLst>
                  <a:ext uri="{FF2B5EF4-FFF2-40B4-BE49-F238E27FC236}">
                    <a16:creationId xmlns:a16="http://schemas.microsoft.com/office/drawing/2014/main" id="{74B5BA94-67E0-8621-E9A4-BF27AC1EF01C}"/>
                  </a:ext>
                </a:extLst>
              </p:cNvPr>
              <p:cNvSpPr txBox="1"/>
              <p:nvPr/>
            </p:nvSpPr>
            <p:spPr>
              <a:xfrm>
                <a:off x="7746307" y="2102056"/>
                <a:ext cx="1497357" cy="1571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1152170" algn="l"/>
                    <a:tab pos="2436642" algn="l"/>
                  </a:tabLst>
                </a:pPr>
                <a:r>
                  <a:rPr lang="ca-ES" sz="857" b="1" dirty="0">
                    <a:latin typeface="Gotham 1"/>
                  </a:rPr>
                  <a:t>DIGITAL DEMOS</a:t>
                </a:r>
              </a:p>
            </p:txBody>
          </p:sp>
          <p:sp>
            <p:nvSpPr>
              <p:cNvPr id="56" name="CuadroTexto 55">
                <a:extLst>
                  <a:ext uri="{FF2B5EF4-FFF2-40B4-BE49-F238E27FC236}">
                    <a16:creationId xmlns:a16="http://schemas.microsoft.com/office/drawing/2014/main" id="{1F6A2589-9536-A132-5F2A-C3C2B493CC39}"/>
                  </a:ext>
                </a:extLst>
              </p:cNvPr>
              <p:cNvSpPr txBox="1"/>
              <p:nvPr/>
            </p:nvSpPr>
            <p:spPr>
              <a:xfrm>
                <a:off x="3245001" y="576491"/>
                <a:ext cx="1396180" cy="280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1152170" algn="l"/>
                    <a:tab pos="2436642" algn="l"/>
                  </a:tabLst>
                </a:pPr>
                <a:r>
                  <a:rPr lang="en-US" sz="1000" b="1" dirty="0">
                    <a:solidFill>
                      <a:schemeClr val="bg1"/>
                    </a:solidFill>
                    <a:latin typeface="Gotham 1"/>
                  </a:rPr>
                  <a:t>BUSINESS AND LEISURE TRAVEL</a:t>
                </a:r>
                <a:endParaRPr lang="ca-ES" sz="1000" b="1" dirty="0">
                  <a:solidFill>
                    <a:schemeClr val="bg1"/>
                  </a:solidFill>
                  <a:latin typeface="Gotham 1"/>
                </a:endParaRPr>
              </a:p>
            </p:txBody>
          </p:sp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8DA1C91A-6CA7-45E5-01C4-C22FF458AFC5}"/>
                  </a:ext>
                </a:extLst>
              </p:cNvPr>
              <p:cNvSpPr txBox="1"/>
              <p:nvPr/>
            </p:nvSpPr>
            <p:spPr>
              <a:xfrm>
                <a:off x="3202393" y="1683749"/>
                <a:ext cx="1524459" cy="4529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1152170" algn="l"/>
                    <a:tab pos="2436642" algn="l"/>
                  </a:tabLst>
                </a:pPr>
                <a:r>
                  <a:rPr lang="en-US" sz="900" b="1" dirty="0">
                    <a:latin typeface="Gotham 1"/>
                  </a:rPr>
                  <a:t>GREEN BY DESIGN: ACHIEVING SUSTAINABILITY THROUGH INNOVATIVE BUILDING DESIGN AND CERTIFICATION</a:t>
                </a:r>
              </a:p>
            </p:txBody>
          </p:sp>
          <p:sp>
            <p:nvSpPr>
              <p:cNvPr id="58" name="CuadroTexto 57">
                <a:extLst>
                  <a:ext uri="{FF2B5EF4-FFF2-40B4-BE49-F238E27FC236}">
                    <a16:creationId xmlns:a16="http://schemas.microsoft.com/office/drawing/2014/main" id="{72B07626-17EF-5A98-910C-5414646C01F0}"/>
                  </a:ext>
                </a:extLst>
              </p:cNvPr>
              <p:cNvSpPr txBox="1"/>
              <p:nvPr/>
            </p:nvSpPr>
            <p:spPr>
              <a:xfrm>
                <a:off x="3251938" y="2440904"/>
                <a:ext cx="1437309" cy="355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1152170" algn="l"/>
                    <a:tab pos="2436642" algn="l"/>
                  </a:tabLst>
                </a:pPr>
                <a:r>
                  <a:rPr lang="en-US" sz="900" b="1" dirty="0">
                    <a:latin typeface="Gotham 1"/>
                  </a:rPr>
                  <a:t>GENERATIVE AI: BEYOND THE PROMPT AND HOW TO PERFORM BETTER </a:t>
                </a:r>
              </a:p>
            </p:txBody>
          </p:sp>
          <p:sp>
            <p:nvSpPr>
              <p:cNvPr id="59" name="CuadroTexto 58">
                <a:extLst>
                  <a:ext uri="{FF2B5EF4-FFF2-40B4-BE49-F238E27FC236}">
                    <a16:creationId xmlns:a16="http://schemas.microsoft.com/office/drawing/2014/main" id="{615B0363-C152-F5B1-B023-A3B1772A4529}"/>
                  </a:ext>
                </a:extLst>
              </p:cNvPr>
              <p:cNvSpPr txBox="1"/>
              <p:nvPr/>
            </p:nvSpPr>
            <p:spPr>
              <a:xfrm>
                <a:off x="395058" y="848463"/>
                <a:ext cx="1966310" cy="167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1152170" algn="l"/>
                    <a:tab pos="2436642" algn="l"/>
                  </a:tabLst>
                </a:pPr>
                <a:r>
                  <a:rPr lang="ca-ES" sz="952" b="1" dirty="0">
                    <a:latin typeface="Gotham 1"/>
                  </a:rPr>
                  <a:t>10.00 h </a:t>
                </a:r>
              </a:p>
            </p:txBody>
          </p:sp>
          <p:sp>
            <p:nvSpPr>
              <p:cNvPr id="60" name="CuadroTexto 59">
                <a:extLst>
                  <a:ext uri="{FF2B5EF4-FFF2-40B4-BE49-F238E27FC236}">
                    <a16:creationId xmlns:a16="http://schemas.microsoft.com/office/drawing/2014/main" id="{745132F3-6350-3BBF-17A6-FA4DA4BE1896}"/>
                  </a:ext>
                </a:extLst>
              </p:cNvPr>
              <p:cNvSpPr txBox="1"/>
              <p:nvPr/>
            </p:nvSpPr>
            <p:spPr>
              <a:xfrm>
                <a:off x="395058" y="4010646"/>
                <a:ext cx="1966310" cy="167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1152170" algn="l"/>
                    <a:tab pos="2436642" algn="l"/>
                  </a:tabLst>
                </a:pPr>
                <a:r>
                  <a:rPr lang="ca-ES" sz="952" b="1" dirty="0">
                    <a:latin typeface="Gotham 1"/>
                  </a:rPr>
                  <a:t>14.00 h </a:t>
                </a:r>
              </a:p>
            </p:txBody>
          </p:sp>
          <p:sp>
            <p:nvSpPr>
              <p:cNvPr id="61" name="Rectángulo: esquinas redondeadas 60">
                <a:extLst>
                  <a:ext uri="{FF2B5EF4-FFF2-40B4-BE49-F238E27FC236}">
                    <a16:creationId xmlns:a16="http://schemas.microsoft.com/office/drawing/2014/main" id="{8C477C4E-9919-5C9F-9A9C-0DBA077858AB}"/>
                  </a:ext>
                </a:extLst>
              </p:cNvPr>
              <p:cNvSpPr/>
              <p:nvPr/>
            </p:nvSpPr>
            <p:spPr>
              <a:xfrm>
                <a:off x="1724975" y="527478"/>
                <a:ext cx="1421027" cy="286858"/>
              </a:xfrm>
              <a:prstGeom prst="roundRect">
                <a:avLst/>
              </a:prstGeom>
              <a:solidFill>
                <a:srgbClr val="C52B80"/>
              </a:solidFill>
              <a:ln w="38100">
                <a:solidFill>
                  <a:srgbClr val="C52B8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sz="952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CuadroTexto 61">
                <a:extLst>
                  <a:ext uri="{FF2B5EF4-FFF2-40B4-BE49-F238E27FC236}">
                    <a16:creationId xmlns:a16="http://schemas.microsoft.com/office/drawing/2014/main" id="{6ECF77DF-156B-FC77-2C60-3B377BC835E5}"/>
                  </a:ext>
                </a:extLst>
              </p:cNvPr>
              <p:cNvSpPr txBox="1"/>
              <p:nvPr/>
            </p:nvSpPr>
            <p:spPr>
              <a:xfrm>
                <a:off x="1685740" y="525425"/>
                <a:ext cx="1477497" cy="280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1152170" algn="l"/>
                    <a:tab pos="2436642" algn="l"/>
                  </a:tabLst>
                </a:pPr>
                <a:r>
                  <a:rPr lang="ca-ES" sz="1000" b="1" dirty="0" err="1">
                    <a:solidFill>
                      <a:schemeClr val="bg1"/>
                    </a:solidFill>
                    <a:latin typeface="Gotham 1"/>
                  </a:rPr>
                  <a:t>CEOs</a:t>
                </a:r>
                <a:r>
                  <a:rPr lang="ca-ES" sz="1000" b="1" dirty="0">
                    <a:solidFill>
                      <a:schemeClr val="bg1"/>
                    </a:solidFill>
                    <a:latin typeface="Gotham 1"/>
                  </a:rPr>
                  <a:t> &amp; </a:t>
                </a:r>
              </a:p>
              <a:p>
                <a:pPr algn="ctr">
                  <a:tabLst>
                    <a:tab pos="1152170" algn="l"/>
                    <a:tab pos="2436642" algn="l"/>
                  </a:tabLst>
                </a:pPr>
                <a:r>
                  <a:rPr lang="ca-ES" sz="1000" b="1" dirty="0">
                    <a:solidFill>
                      <a:schemeClr val="bg1"/>
                    </a:solidFill>
                    <a:latin typeface="Gotham 1"/>
                  </a:rPr>
                  <a:t>LEADERSHIP SUMMIT</a:t>
                </a:r>
              </a:p>
            </p:txBody>
          </p:sp>
        </p:grpSp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7152DAC4-3FFE-C515-628D-2335C2F563DC}"/>
                </a:ext>
              </a:extLst>
            </p:cNvPr>
            <p:cNvSpPr/>
            <p:nvPr/>
          </p:nvSpPr>
          <p:spPr>
            <a:xfrm>
              <a:off x="1628307" y="2324026"/>
              <a:ext cx="1575598" cy="678787"/>
            </a:xfrm>
            <a:prstGeom prst="roundRect">
              <a:avLst/>
            </a:prstGeom>
            <a:noFill/>
            <a:ln w="28575">
              <a:solidFill>
                <a:srgbClr val="C52B8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7" b="1" dirty="0"/>
            </a:p>
            <a:p>
              <a:pPr algn="ctr"/>
              <a:endParaRPr lang="en-US" sz="667" b="1" dirty="0"/>
            </a:p>
            <a:p>
              <a:pPr algn="ctr"/>
              <a:endParaRPr lang="en-US" sz="571" b="1" dirty="0"/>
            </a:p>
            <a:p>
              <a:pPr algn="ctr"/>
              <a:endParaRPr lang="ca-ES" sz="571" b="1" dirty="0"/>
            </a:p>
          </p:txBody>
        </p:sp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7A038CB6-61BC-26CA-78E4-D1D6D21DACF4}"/>
                </a:ext>
              </a:extLst>
            </p:cNvPr>
            <p:cNvSpPr/>
            <p:nvPr/>
          </p:nvSpPr>
          <p:spPr>
            <a:xfrm>
              <a:off x="6650872" y="1630659"/>
              <a:ext cx="1534890" cy="6711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A99B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rgbClr val="000000"/>
                  </a:solidFill>
                  <a:latin typeface="Gotham 1"/>
                </a:rPr>
                <a:t>SUSTAINABLE THEME PARKS: BALANCING FUN AND ENVIRONMENTAL RESPONSIBILITY</a:t>
              </a:r>
            </a:p>
          </p:txBody>
        </p:sp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66474E5D-44BA-38D6-8573-E9D7CAE016B8}"/>
                </a:ext>
              </a:extLst>
            </p:cNvPr>
            <p:cNvSpPr/>
            <p:nvPr/>
          </p:nvSpPr>
          <p:spPr>
            <a:xfrm>
              <a:off x="6663234" y="2352167"/>
              <a:ext cx="1534890" cy="6711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A99B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rgbClr val="000000"/>
                  </a:solidFill>
                  <a:latin typeface="Gotham 1"/>
                </a:rPr>
                <a:t>INNOVATIVE SOLUTIONS AND DIGITALIZATION: ELEVATING ENGAGEMENT AND SALES AT TOURIST ATTRACTIONS</a:t>
              </a:r>
            </a:p>
          </p:txBody>
        </p:sp>
        <p:sp>
          <p:nvSpPr>
            <p:cNvPr id="25" name="Rectángulo: esquinas redondeadas 24">
              <a:extLst>
                <a:ext uri="{FF2B5EF4-FFF2-40B4-BE49-F238E27FC236}">
                  <a16:creationId xmlns:a16="http://schemas.microsoft.com/office/drawing/2014/main" id="{19C4CFCE-C960-E71B-0462-4E3A73066F60}"/>
                </a:ext>
              </a:extLst>
            </p:cNvPr>
            <p:cNvSpPr/>
            <p:nvPr/>
          </p:nvSpPr>
          <p:spPr>
            <a:xfrm>
              <a:off x="1637830" y="3657614"/>
              <a:ext cx="1575598" cy="494880"/>
            </a:xfrm>
            <a:prstGeom prst="roundRect">
              <a:avLst/>
            </a:prstGeom>
            <a:noFill/>
            <a:ln w="28575">
              <a:solidFill>
                <a:srgbClr val="C52B8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7" b="1" dirty="0"/>
            </a:p>
            <a:p>
              <a:pPr algn="ctr"/>
              <a:endParaRPr lang="en-US" sz="667" b="1" dirty="0"/>
            </a:p>
            <a:p>
              <a:pPr algn="ctr"/>
              <a:endParaRPr lang="en-US" sz="571" b="1" dirty="0"/>
            </a:p>
            <a:p>
              <a:pPr algn="ctr"/>
              <a:endParaRPr lang="ca-ES" sz="571" b="1" dirty="0"/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8E9C92E5-D325-EA3E-5967-C943A0FC3906}"/>
                </a:ext>
              </a:extLst>
            </p:cNvPr>
            <p:cNvSpPr txBox="1"/>
            <p:nvPr/>
          </p:nvSpPr>
          <p:spPr>
            <a:xfrm>
              <a:off x="1550292" y="3835150"/>
              <a:ext cx="1721313" cy="16523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tabLst>
                  <a:tab pos="1152170" algn="l"/>
                  <a:tab pos="2436642" algn="l"/>
                </a:tabLst>
              </a:pPr>
              <a:r>
                <a:rPr lang="en-US" sz="900" b="1" dirty="0">
                  <a:latin typeface="Gotham 1"/>
                </a:rPr>
                <a:t>CLOSING CEREMONY</a:t>
              </a:r>
            </a:p>
          </p:txBody>
        </p:sp>
      </p:grp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3C23ECC0-1B5D-078F-B480-D9E725E3DB3E}"/>
              </a:ext>
            </a:extLst>
          </p:cNvPr>
          <p:cNvSpPr/>
          <p:nvPr/>
        </p:nvSpPr>
        <p:spPr>
          <a:xfrm>
            <a:off x="3557480" y="5030333"/>
            <a:ext cx="1688690" cy="96455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b="1" dirty="0">
                <a:solidFill>
                  <a:srgbClr val="000000"/>
                </a:solidFill>
              </a:rPr>
              <a:t>BUY-NOW-PAY-LATER (BNPL) PHENOMENA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0F106D-4265-C6E4-E60A-C1C6DB4D259B}"/>
              </a:ext>
            </a:extLst>
          </p:cNvPr>
          <p:cNvSpPr txBox="1"/>
          <p:nvPr/>
        </p:nvSpPr>
        <p:spPr>
          <a:xfrm>
            <a:off x="239063" y="8347"/>
            <a:ext cx="94898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S" sz="2400" b="1" i="0" u="none" strike="noStrike" kern="0" cap="none" spc="-33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vecento Bold"/>
                <a:ea typeface="+mj-ea"/>
              </a:rPr>
              <a:t>PRELIMINAR AGENDA TOURISM INNOVATION GLOBAL SUMMIT</a:t>
            </a:r>
            <a:br>
              <a:rPr kumimoji="0" lang="es-ES" sz="2400" b="1" i="0" u="none" strike="noStrike" kern="0" cap="none" spc="-33" normalizeH="0" baseline="0" noProof="0" dirty="0">
                <a:ln>
                  <a:noFill/>
                </a:ln>
                <a:solidFill>
                  <a:srgbClr val="C62D91"/>
                </a:solidFill>
                <a:effectLst/>
                <a:uLnTx/>
                <a:uFillTx/>
                <a:latin typeface="Novecento Bold"/>
                <a:ea typeface="+mj-ea"/>
              </a:rPr>
            </a:br>
            <a:r>
              <a:rPr kumimoji="0" lang="es-ES" sz="2400" b="1" i="0" u="none" strike="noStrike" kern="0" cap="none" spc="-33" normalizeH="0" baseline="0" noProof="0" dirty="0">
                <a:ln>
                  <a:noFill/>
                </a:ln>
                <a:solidFill>
                  <a:srgbClr val="C62D91"/>
                </a:solidFill>
                <a:effectLst/>
                <a:uLnTx/>
                <a:uFillTx/>
                <a:latin typeface="Novecento Bold"/>
                <a:ea typeface="+mj-ea"/>
              </a:rPr>
              <a:t>Friday 24</a:t>
            </a:r>
            <a:r>
              <a:rPr lang="es-ES" sz="2400" b="1" kern="0" spc="-33" baseline="30000" dirty="0" err="1">
                <a:solidFill>
                  <a:srgbClr val="C62D91"/>
                </a:solidFill>
                <a:latin typeface="Novecento Bold"/>
                <a:ea typeface="+mj-ea"/>
              </a:rPr>
              <a:t>th</a:t>
            </a:r>
            <a:r>
              <a:rPr kumimoji="0" lang="es-ES" sz="2400" b="1" i="0" u="none" strike="noStrike" kern="0" cap="none" spc="-33" normalizeH="0" baseline="0" noProof="0" dirty="0">
                <a:ln>
                  <a:noFill/>
                </a:ln>
                <a:solidFill>
                  <a:srgbClr val="C62D91"/>
                </a:solidFill>
                <a:effectLst/>
                <a:uLnTx/>
                <a:uFillTx/>
                <a:latin typeface="Novecento Bold"/>
                <a:ea typeface="+mj-ea"/>
              </a:rPr>
              <a:t> </a:t>
            </a:r>
            <a:r>
              <a:rPr lang="es-ES" sz="2400" b="1" kern="0" spc="-33" dirty="0">
                <a:solidFill>
                  <a:srgbClr val="C62D91"/>
                </a:solidFill>
                <a:latin typeface="Novecento Bold"/>
                <a:ea typeface="+mj-ea"/>
              </a:rPr>
              <a:t>O</a:t>
            </a:r>
            <a:r>
              <a:rPr kumimoji="0" lang="es-ES" sz="2400" b="1" i="0" u="none" strike="noStrike" kern="0" cap="none" spc="-33" normalizeH="0" baseline="0" noProof="0" dirty="0" err="1">
                <a:ln>
                  <a:noFill/>
                </a:ln>
                <a:solidFill>
                  <a:srgbClr val="C62D91"/>
                </a:solidFill>
                <a:effectLst/>
                <a:uLnTx/>
                <a:uFillTx/>
                <a:latin typeface="Novecento Bold"/>
                <a:ea typeface="+mj-ea"/>
              </a:rPr>
              <a:t>ctober</a:t>
            </a:r>
            <a:r>
              <a:rPr kumimoji="0" lang="es-ES" sz="2400" b="1" i="0" u="none" strike="noStrike" kern="0" cap="none" spc="-33" normalizeH="0" baseline="0" noProof="0" dirty="0">
                <a:ln>
                  <a:noFill/>
                </a:ln>
                <a:solidFill>
                  <a:srgbClr val="C62D91"/>
                </a:solidFill>
                <a:effectLst/>
                <a:uLnTx/>
                <a:uFillTx/>
                <a:latin typeface="Novecento Bold"/>
                <a:ea typeface="+mj-ea"/>
              </a:rPr>
              <a:t> 2025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0652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8059545" y="0"/>
            <a:ext cx="4132455" cy="1876611"/>
            <a:chOff x="0" y="0"/>
            <a:chExt cx="8264906" cy="37532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64906" cy="3753231"/>
            </a:xfrm>
            <a:custGeom>
              <a:avLst/>
              <a:gdLst/>
              <a:ahLst/>
              <a:cxnLst/>
              <a:rect l="l" t="t" r="r" b="b"/>
              <a:pathLst>
                <a:path w="8264906" h="3753231">
                  <a:moveTo>
                    <a:pt x="0" y="3753231"/>
                  </a:moveTo>
                  <a:lnTo>
                    <a:pt x="8264906" y="3753231"/>
                  </a:lnTo>
                  <a:lnTo>
                    <a:pt x="82649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/>
            <a:lstStyle/>
            <a:p>
              <a:endParaRPr lang="es-ES" sz="1200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0" y="0"/>
            <a:ext cx="4130921" cy="1876611"/>
            <a:chOff x="0" y="0"/>
            <a:chExt cx="8261845" cy="375321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261858" cy="3753231"/>
            </a:xfrm>
            <a:custGeom>
              <a:avLst/>
              <a:gdLst/>
              <a:ahLst/>
              <a:cxnLst/>
              <a:rect l="l" t="t" r="r" b="b"/>
              <a:pathLst>
                <a:path w="8261858" h="3753231">
                  <a:moveTo>
                    <a:pt x="0" y="3753231"/>
                  </a:moveTo>
                  <a:lnTo>
                    <a:pt x="8261858" y="3753231"/>
                  </a:lnTo>
                  <a:lnTo>
                    <a:pt x="8261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/>
            <a:lstStyle/>
            <a:p>
              <a:endParaRPr lang="es-ES" sz="1200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4130921" y="0"/>
            <a:ext cx="3937407" cy="1876611"/>
            <a:chOff x="0" y="0"/>
            <a:chExt cx="7874813" cy="375321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874762" cy="3753231"/>
            </a:xfrm>
            <a:custGeom>
              <a:avLst/>
              <a:gdLst/>
              <a:ahLst/>
              <a:cxnLst/>
              <a:rect l="l" t="t" r="r" b="b"/>
              <a:pathLst>
                <a:path w="7874762" h="3753231">
                  <a:moveTo>
                    <a:pt x="0" y="3753231"/>
                  </a:moveTo>
                  <a:lnTo>
                    <a:pt x="7874762" y="3753231"/>
                  </a:lnTo>
                  <a:lnTo>
                    <a:pt x="7874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B9D"/>
            </a:solidFill>
          </p:spPr>
          <p:txBody>
            <a:bodyPr/>
            <a:lstStyle/>
            <a:p>
              <a:endParaRPr lang="es-ES" sz="1200"/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 sz="1200" dirty="0"/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5663580" y="2690655"/>
            <a:ext cx="699597" cy="427596"/>
            <a:chOff x="0" y="0"/>
            <a:chExt cx="1399184" cy="855193"/>
          </a:xfrm>
        </p:grpSpPr>
        <p:sp>
          <p:nvSpPr>
            <p:cNvPr id="10" name="Freeform 10"/>
            <p:cNvSpPr/>
            <p:nvPr/>
          </p:nvSpPr>
          <p:spPr>
            <a:xfrm>
              <a:off x="63500" y="73660"/>
              <a:ext cx="487426" cy="707898"/>
            </a:xfrm>
            <a:custGeom>
              <a:avLst/>
              <a:gdLst/>
              <a:ahLst/>
              <a:cxnLst/>
              <a:rect l="l" t="t" r="r" b="b"/>
              <a:pathLst>
                <a:path w="487426" h="707898">
                  <a:moveTo>
                    <a:pt x="163830" y="148590"/>
                  </a:moveTo>
                  <a:lnTo>
                    <a:pt x="19177" y="148590"/>
                  </a:lnTo>
                  <a:cubicBezTo>
                    <a:pt x="8128" y="148590"/>
                    <a:pt x="0" y="139573"/>
                    <a:pt x="0" y="129413"/>
                  </a:cubicBezTo>
                  <a:lnTo>
                    <a:pt x="0" y="19177"/>
                  </a:lnTo>
                  <a:cubicBezTo>
                    <a:pt x="0" y="9017"/>
                    <a:pt x="8128" y="0"/>
                    <a:pt x="19177" y="0"/>
                  </a:cubicBezTo>
                  <a:lnTo>
                    <a:pt x="468249" y="0"/>
                  </a:lnTo>
                  <a:cubicBezTo>
                    <a:pt x="479425" y="0"/>
                    <a:pt x="487426" y="9144"/>
                    <a:pt x="487426" y="19177"/>
                  </a:cubicBezTo>
                  <a:lnTo>
                    <a:pt x="487426" y="129413"/>
                  </a:lnTo>
                  <a:cubicBezTo>
                    <a:pt x="487426" y="139573"/>
                    <a:pt x="479298" y="148590"/>
                    <a:pt x="468249" y="148590"/>
                  </a:cubicBezTo>
                  <a:lnTo>
                    <a:pt x="323596" y="148590"/>
                  </a:lnTo>
                  <a:lnTo>
                    <a:pt x="323596" y="688721"/>
                  </a:lnTo>
                  <a:cubicBezTo>
                    <a:pt x="323596" y="698881"/>
                    <a:pt x="314452" y="707898"/>
                    <a:pt x="304419" y="707898"/>
                  </a:cubicBezTo>
                  <a:lnTo>
                    <a:pt x="183007" y="707898"/>
                  </a:lnTo>
                  <a:cubicBezTo>
                    <a:pt x="172847" y="707898"/>
                    <a:pt x="163830" y="698754"/>
                    <a:pt x="163830" y="688721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s-ES" sz="1200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611632" y="73660"/>
              <a:ext cx="159766" cy="707898"/>
            </a:xfrm>
            <a:custGeom>
              <a:avLst/>
              <a:gdLst/>
              <a:ahLst/>
              <a:cxnLst/>
              <a:rect l="l" t="t" r="r" b="b"/>
              <a:pathLst>
                <a:path w="159766" h="707898">
                  <a:moveTo>
                    <a:pt x="0" y="19177"/>
                  </a:moveTo>
                  <a:cubicBezTo>
                    <a:pt x="0" y="9017"/>
                    <a:pt x="9144" y="0"/>
                    <a:pt x="19177" y="0"/>
                  </a:cubicBezTo>
                  <a:lnTo>
                    <a:pt x="140589" y="0"/>
                  </a:lnTo>
                  <a:cubicBezTo>
                    <a:pt x="150622" y="0"/>
                    <a:pt x="159766" y="9144"/>
                    <a:pt x="159766" y="19177"/>
                  </a:cubicBezTo>
                  <a:lnTo>
                    <a:pt x="159766" y="688721"/>
                  </a:lnTo>
                  <a:cubicBezTo>
                    <a:pt x="159766" y="698881"/>
                    <a:pt x="150622" y="707898"/>
                    <a:pt x="140589" y="707898"/>
                  </a:cubicBezTo>
                  <a:lnTo>
                    <a:pt x="19177" y="707898"/>
                  </a:lnTo>
                  <a:cubicBezTo>
                    <a:pt x="9017" y="707898"/>
                    <a:pt x="0" y="698754"/>
                    <a:pt x="0" y="688721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s-ES" sz="1200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856107" y="63500"/>
              <a:ext cx="479552" cy="728091"/>
            </a:xfrm>
            <a:custGeom>
              <a:avLst/>
              <a:gdLst/>
              <a:ahLst/>
              <a:cxnLst/>
              <a:rect l="l" t="t" r="r" b="b"/>
              <a:pathLst>
                <a:path w="479552" h="728091">
                  <a:moveTo>
                    <a:pt x="8255" y="622046"/>
                  </a:moveTo>
                  <a:lnTo>
                    <a:pt x="55753" y="538099"/>
                  </a:lnTo>
                  <a:cubicBezTo>
                    <a:pt x="63881" y="525018"/>
                    <a:pt x="83058" y="526923"/>
                    <a:pt x="90170" y="532003"/>
                  </a:cubicBezTo>
                  <a:cubicBezTo>
                    <a:pt x="94234" y="534035"/>
                    <a:pt x="167005" y="587629"/>
                    <a:pt x="233807" y="587629"/>
                  </a:cubicBezTo>
                  <a:cubicBezTo>
                    <a:pt x="274320" y="587629"/>
                    <a:pt x="303657" y="562356"/>
                    <a:pt x="303657" y="526923"/>
                  </a:cubicBezTo>
                  <a:cubicBezTo>
                    <a:pt x="303657" y="484505"/>
                    <a:pt x="268224" y="452120"/>
                    <a:pt x="199517" y="424815"/>
                  </a:cubicBezTo>
                  <a:cubicBezTo>
                    <a:pt x="112522" y="390398"/>
                    <a:pt x="3302" y="322707"/>
                    <a:pt x="3302" y="201295"/>
                  </a:cubicBezTo>
                  <a:cubicBezTo>
                    <a:pt x="3175" y="101092"/>
                    <a:pt x="81153" y="0"/>
                    <a:pt x="236855" y="0"/>
                  </a:cubicBezTo>
                  <a:cubicBezTo>
                    <a:pt x="342011" y="0"/>
                    <a:pt x="422910" y="53594"/>
                    <a:pt x="453263" y="75819"/>
                  </a:cubicBezTo>
                  <a:cubicBezTo>
                    <a:pt x="465455" y="82931"/>
                    <a:pt x="463423" y="101092"/>
                    <a:pt x="459359" y="108204"/>
                  </a:cubicBezTo>
                  <a:lnTo>
                    <a:pt x="407797" y="186055"/>
                  </a:lnTo>
                  <a:cubicBezTo>
                    <a:pt x="400685" y="197231"/>
                    <a:pt x="382524" y="206248"/>
                    <a:pt x="373380" y="199136"/>
                  </a:cubicBezTo>
                  <a:cubicBezTo>
                    <a:pt x="364236" y="194056"/>
                    <a:pt x="290449" y="138430"/>
                    <a:pt x="228727" y="138430"/>
                  </a:cubicBezTo>
                  <a:cubicBezTo>
                    <a:pt x="192278" y="138430"/>
                    <a:pt x="164973" y="162687"/>
                    <a:pt x="164973" y="189992"/>
                  </a:cubicBezTo>
                  <a:cubicBezTo>
                    <a:pt x="164973" y="227457"/>
                    <a:pt x="195326" y="255778"/>
                    <a:pt x="275209" y="288036"/>
                  </a:cubicBezTo>
                  <a:cubicBezTo>
                    <a:pt x="354076" y="319405"/>
                    <a:pt x="479552" y="381127"/>
                    <a:pt x="479552" y="518668"/>
                  </a:cubicBezTo>
                  <a:cubicBezTo>
                    <a:pt x="479552" y="622808"/>
                    <a:pt x="389509" y="728091"/>
                    <a:pt x="240792" y="728091"/>
                  </a:cubicBezTo>
                  <a:cubicBezTo>
                    <a:pt x="109347" y="728091"/>
                    <a:pt x="36576" y="673481"/>
                    <a:pt x="13208" y="650240"/>
                  </a:cubicBezTo>
                  <a:cubicBezTo>
                    <a:pt x="3048" y="640080"/>
                    <a:pt x="0" y="636143"/>
                    <a:pt x="8128" y="621919"/>
                  </a:cubicBezTo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s-ES" sz="1200"/>
            </a:p>
          </p:txBody>
        </p:sp>
      </p:grpSp>
      <p:sp>
        <p:nvSpPr>
          <p:cNvPr id="13" name="Freeform 13"/>
          <p:cNvSpPr/>
          <p:nvPr/>
        </p:nvSpPr>
        <p:spPr>
          <a:xfrm>
            <a:off x="6375454" y="2693270"/>
            <a:ext cx="957520" cy="422377"/>
          </a:xfrm>
          <a:custGeom>
            <a:avLst/>
            <a:gdLst/>
            <a:ahLst/>
            <a:cxnLst/>
            <a:rect l="l" t="t" r="r" b="b"/>
            <a:pathLst>
              <a:path w="1436280" h="633565">
                <a:moveTo>
                  <a:pt x="0" y="0"/>
                </a:moveTo>
                <a:lnTo>
                  <a:pt x="1436279" y="0"/>
                </a:lnTo>
                <a:lnTo>
                  <a:pt x="1436279" y="633565"/>
                </a:lnTo>
                <a:lnTo>
                  <a:pt x="0" y="6335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sz="1200"/>
          </a:p>
        </p:txBody>
      </p: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-31752" y="1844855"/>
            <a:ext cx="12254251" cy="323069"/>
            <a:chOff x="0" y="0"/>
            <a:chExt cx="24508498" cy="646138"/>
          </a:xfrm>
        </p:grpSpPr>
        <p:sp>
          <p:nvSpPr>
            <p:cNvPr id="15" name="Freeform 15"/>
            <p:cNvSpPr/>
            <p:nvPr/>
          </p:nvSpPr>
          <p:spPr>
            <a:xfrm>
              <a:off x="63500" y="63500"/>
              <a:ext cx="8261858" cy="519176"/>
            </a:xfrm>
            <a:custGeom>
              <a:avLst/>
              <a:gdLst/>
              <a:ahLst/>
              <a:cxnLst/>
              <a:rect l="l" t="t" r="r" b="b"/>
              <a:pathLst>
                <a:path w="8261858" h="519176">
                  <a:moveTo>
                    <a:pt x="0" y="519176"/>
                  </a:moveTo>
                  <a:lnTo>
                    <a:pt x="8261858" y="519176"/>
                  </a:lnTo>
                  <a:lnTo>
                    <a:pt x="8261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771"/>
            </a:solidFill>
          </p:spPr>
          <p:txBody>
            <a:bodyPr/>
            <a:lstStyle/>
            <a:p>
              <a:endParaRPr lang="es-ES" sz="1200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8325358" y="63500"/>
              <a:ext cx="7875016" cy="519176"/>
            </a:xfrm>
            <a:custGeom>
              <a:avLst/>
              <a:gdLst/>
              <a:ahLst/>
              <a:cxnLst/>
              <a:rect l="l" t="t" r="r" b="b"/>
              <a:pathLst>
                <a:path w="7875016" h="519176">
                  <a:moveTo>
                    <a:pt x="0" y="519176"/>
                  </a:moveTo>
                  <a:lnTo>
                    <a:pt x="7875016" y="519176"/>
                  </a:lnTo>
                  <a:lnTo>
                    <a:pt x="78750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BDB0"/>
            </a:solidFill>
          </p:spPr>
          <p:txBody>
            <a:bodyPr/>
            <a:lstStyle/>
            <a:p>
              <a:endParaRPr lang="es-ES" sz="1200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6200247" y="63500"/>
              <a:ext cx="8244714" cy="519176"/>
            </a:xfrm>
            <a:custGeom>
              <a:avLst/>
              <a:gdLst/>
              <a:ahLst/>
              <a:cxnLst/>
              <a:rect l="l" t="t" r="r" b="b"/>
              <a:pathLst>
                <a:path w="8244714" h="519176">
                  <a:moveTo>
                    <a:pt x="0" y="519176"/>
                  </a:moveTo>
                  <a:lnTo>
                    <a:pt x="8244714" y="519176"/>
                  </a:lnTo>
                  <a:lnTo>
                    <a:pt x="82447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959C"/>
            </a:solidFill>
          </p:spPr>
          <p:txBody>
            <a:bodyPr/>
            <a:lstStyle/>
            <a:p>
              <a:endParaRPr lang="es-ES" sz="1200"/>
            </a:p>
          </p:txBody>
        </p:sp>
      </p:grpSp>
      <p:sp>
        <p:nvSpPr>
          <p:cNvPr id="18" name="Freeform 18"/>
          <p:cNvSpPr/>
          <p:nvPr/>
        </p:nvSpPr>
        <p:spPr>
          <a:xfrm>
            <a:off x="4890692" y="2528488"/>
            <a:ext cx="737321" cy="737321"/>
          </a:xfrm>
          <a:custGeom>
            <a:avLst/>
            <a:gdLst/>
            <a:ahLst/>
            <a:cxnLst/>
            <a:rect l="l" t="t" r="r" b="b"/>
            <a:pathLst>
              <a:path w="1105981" h="1105981">
                <a:moveTo>
                  <a:pt x="0" y="0"/>
                </a:moveTo>
                <a:lnTo>
                  <a:pt x="1105981" y="0"/>
                </a:lnTo>
                <a:lnTo>
                  <a:pt x="1105981" y="1105981"/>
                </a:lnTo>
                <a:lnTo>
                  <a:pt x="0" y="11059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ES" sz="1200"/>
          </a:p>
        </p:txBody>
      </p: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6092824" y="4221856"/>
            <a:ext cx="6349" cy="1445309"/>
            <a:chOff x="0" y="0"/>
            <a:chExt cx="12700" cy="289062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2700" cy="2890647"/>
            </a:xfrm>
            <a:custGeom>
              <a:avLst/>
              <a:gdLst/>
              <a:ahLst/>
              <a:cxnLst/>
              <a:rect l="l" t="t" r="r" b="b"/>
              <a:pathLst>
                <a:path w="12700" h="2890647">
                  <a:moveTo>
                    <a:pt x="12700" y="0"/>
                  </a:moveTo>
                  <a:lnTo>
                    <a:pt x="12700" y="2890647"/>
                  </a:lnTo>
                  <a:lnTo>
                    <a:pt x="0" y="28906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5459"/>
            </a:solidFill>
          </p:spPr>
          <p:txBody>
            <a:bodyPr/>
            <a:lstStyle/>
            <a:p>
              <a:endParaRPr lang="es-ES" sz="1200"/>
            </a:p>
          </p:txBody>
        </p:sp>
      </p:grpSp>
      <p:sp>
        <p:nvSpPr>
          <p:cNvPr id="21" name="Freeform 21"/>
          <p:cNvSpPr/>
          <p:nvPr/>
        </p:nvSpPr>
        <p:spPr>
          <a:xfrm>
            <a:off x="10816023" y="6173796"/>
            <a:ext cx="439679" cy="365169"/>
          </a:xfrm>
          <a:custGeom>
            <a:avLst/>
            <a:gdLst/>
            <a:ahLst/>
            <a:cxnLst/>
            <a:rect l="l" t="t" r="r" b="b"/>
            <a:pathLst>
              <a:path w="659518" h="547754">
                <a:moveTo>
                  <a:pt x="0" y="0"/>
                </a:moveTo>
                <a:lnTo>
                  <a:pt x="659518" y="0"/>
                </a:lnTo>
                <a:lnTo>
                  <a:pt x="659518" y="547754"/>
                </a:lnTo>
                <a:lnTo>
                  <a:pt x="0" y="54775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49" b="-452"/>
            </a:stretch>
          </a:blipFill>
        </p:spPr>
        <p:txBody>
          <a:bodyPr/>
          <a:lstStyle/>
          <a:p>
            <a:endParaRPr lang="es-ES" sz="1200"/>
          </a:p>
        </p:txBody>
      </p: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292684" y="5908287"/>
            <a:ext cx="379185" cy="379195"/>
            <a:chOff x="0" y="0"/>
            <a:chExt cx="758368" cy="758393"/>
          </a:xfrm>
        </p:grpSpPr>
        <p:sp>
          <p:nvSpPr>
            <p:cNvPr id="23" name="Freeform 23"/>
            <p:cNvSpPr/>
            <p:nvPr/>
          </p:nvSpPr>
          <p:spPr>
            <a:xfrm>
              <a:off x="239014" y="215265"/>
              <a:ext cx="280035" cy="329057"/>
            </a:xfrm>
            <a:custGeom>
              <a:avLst/>
              <a:gdLst/>
              <a:ahLst/>
              <a:cxnLst/>
              <a:rect l="l" t="t" r="r" b="b"/>
              <a:pathLst>
                <a:path w="280035" h="329057">
                  <a:moveTo>
                    <a:pt x="130683" y="186817"/>
                  </a:moveTo>
                  <a:lnTo>
                    <a:pt x="0" y="0"/>
                  </a:lnTo>
                  <a:lnTo>
                    <a:pt x="50038" y="0"/>
                  </a:lnTo>
                  <a:lnTo>
                    <a:pt x="280035" y="329057"/>
                  </a:lnTo>
                  <a:lnTo>
                    <a:pt x="230124" y="329057"/>
                  </a:lnTo>
                  <a:close/>
                </a:path>
              </a:pathLst>
            </a:custGeom>
            <a:solidFill>
              <a:srgbClr val="C62D91"/>
            </a:solidFill>
          </p:spPr>
          <p:txBody>
            <a:bodyPr/>
            <a:lstStyle/>
            <a:p>
              <a:endParaRPr lang="es-ES" sz="1200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63500" y="63500"/>
              <a:ext cx="631317" cy="631444"/>
            </a:xfrm>
            <a:custGeom>
              <a:avLst/>
              <a:gdLst/>
              <a:ahLst/>
              <a:cxnLst/>
              <a:rect l="l" t="t" r="r" b="b"/>
              <a:pathLst>
                <a:path w="631317" h="631444">
                  <a:moveTo>
                    <a:pt x="390271" y="504190"/>
                  </a:moveTo>
                  <a:lnTo>
                    <a:pt x="289687" y="357759"/>
                  </a:lnTo>
                  <a:lnTo>
                    <a:pt x="163830" y="504190"/>
                  </a:lnTo>
                  <a:lnTo>
                    <a:pt x="131318" y="504190"/>
                  </a:lnTo>
                  <a:lnTo>
                    <a:pt x="275209" y="336804"/>
                  </a:lnTo>
                  <a:lnTo>
                    <a:pt x="131318" y="127254"/>
                  </a:lnTo>
                  <a:lnTo>
                    <a:pt x="241173" y="127254"/>
                  </a:lnTo>
                  <a:lnTo>
                    <a:pt x="336423" y="265811"/>
                  </a:lnTo>
                  <a:lnTo>
                    <a:pt x="455676" y="127254"/>
                  </a:lnTo>
                  <a:lnTo>
                    <a:pt x="488188" y="127254"/>
                  </a:lnTo>
                  <a:lnTo>
                    <a:pt x="350774" y="286766"/>
                  </a:lnTo>
                  <a:lnTo>
                    <a:pt x="500126" y="504190"/>
                  </a:lnTo>
                  <a:close/>
                  <a:moveTo>
                    <a:pt x="315722" y="0"/>
                  </a:moveTo>
                  <a:cubicBezTo>
                    <a:pt x="141351" y="0"/>
                    <a:pt x="0" y="141351"/>
                    <a:pt x="0" y="315722"/>
                  </a:cubicBezTo>
                  <a:cubicBezTo>
                    <a:pt x="0" y="490093"/>
                    <a:pt x="141351" y="631444"/>
                    <a:pt x="315722" y="631444"/>
                  </a:cubicBezTo>
                  <a:cubicBezTo>
                    <a:pt x="490093" y="631444"/>
                    <a:pt x="631317" y="490093"/>
                    <a:pt x="631317" y="315722"/>
                  </a:cubicBezTo>
                  <a:cubicBezTo>
                    <a:pt x="631317" y="141351"/>
                    <a:pt x="490093" y="0"/>
                    <a:pt x="315722" y="0"/>
                  </a:cubicBezTo>
                </a:path>
              </a:pathLst>
            </a:custGeom>
            <a:solidFill>
              <a:srgbClr val="C62D91"/>
            </a:solidFill>
          </p:spPr>
          <p:txBody>
            <a:bodyPr/>
            <a:lstStyle/>
            <a:p>
              <a:endParaRPr lang="es-ES" sz="1200"/>
            </a:p>
          </p:txBody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729967" y="5938261"/>
            <a:ext cx="314920" cy="314887"/>
            <a:chOff x="0" y="0"/>
            <a:chExt cx="629831" cy="629768"/>
          </a:xfrm>
        </p:grpSpPr>
        <p:sp>
          <p:nvSpPr>
            <p:cNvPr id="26" name="Freeform 26"/>
            <p:cNvSpPr/>
            <p:nvPr/>
          </p:nvSpPr>
          <p:spPr>
            <a:xfrm>
              <a:off x="-762" y="-762"/>
              <a:ext cx="631317" cy="631317"/>
            </a:xfrm>
            <a:custGeom>
              <a:avLst/>
              <a:gdLst/>
              <a:ahLst/>
              <a:cxnLst/>
              <a:rect l="l" t="t" r="r" b="b"/>
              <a:pathLst>
                <a:path w="631317" h="631317">
                  <a:moveTo>
                    <a:pt x="375285" y="314833"/>
                  </a:moveTo>
                  <a:cubicBezTo>
                    <a:pt x="375158" y="283083"/>
                    <a:pt x="348488" y="257429"/>
                    <a:pt x="315722" y="257556"/>
                  </a:cubicBezTo>
                  <a:cubicBezTo>
                    <a:pt x="282956" y="257683"/>
                    <a:pt x="256540" y="283591"/>
                    <a:pt x="256667" y="315341"/>
                  </a:cubicBezTo>
                  <a:cubicBezTo>
                    <a:pt x="256794" y="347091"/>
                    <a:pt x="283464" y="372745"/>
                    <a:pt x="316230" y="372491"/>
                  </a:cubicBezTo>
                  <a:cubicBezTo>
                    <a:pt x="348996" y="372237"/>
                    <a:pt x="375412" y="346456"/>
                    <a:pt x="375285" y="314706"/>
                  </a:cubicBezTo>
                  <a:moveTo>
                    <a:pt x="429514" y="245364"/>
                  </a:moveTo>
                  <a:lnTo>
                    <a:pt x="429387" y="213614"/>
                  </a:lnTo>
                  <a:cubicBezTo>
                    <a:pt x="429387" y="206248"/>
                    <a:pt x="423291" y="200279"/>
                    <a:pt x="416052" y="200279"/>
                  </a:cubicBezTo>
                  <a:lnTo>
                    <a:pt x="382651" y="200406"/>
                  </a:lnTo>
                  <a:cubicBezTo>
                    <a:pt x="375285" y="200406"/>
                    <a:pt x="369443" y="206502"/>
                    <a:pt x="369443" y="213741"/>
                  </a:cubicBezTo>
                  <a:lnTo>
                    <a:pt x="369570" y="245491"/>
                  </a:lnTo>
                  <a:cubicBezTo>
                    <a:pt x="369570" y="252857"/>
                    <a:pt x="375666" y="258826"/>
                    <a:pt x="382905" y="258699"/>
                  </a:cubicBezTo>
                  <a:lnTo>
                    <a:pt x="416306" y="258572"/>
                  </a:lnTo>
                  <a:cubicBezTo>
                    <a:pt x="423672" y="258572"/>
                    <a:pt x="429514" y="252476"/>
                    <a:pt x="429514" y="245237"/>
                  </a:cubicBezTo>
                  <a:moveTo>
                    <a:pt x="430403" y="416941"/>
                  </a:moveTo>
                  <a:lnTo>
                    <a:pt x="429895" y="292100"/>
                  </a:lnTo>
                  <a:lnTo>
                    <a:pt x="403860" y="292227"/>
                  </a:lnTo>
                  <a:cubicBezTo>
                    <a:pt x="406400" y="300228"/>
                    <a:pt x="407670" y="308737"/>
                    <a:pt x="407797" y="317627"/>
                  </a:cubicBezTo>
                  <a:cubicBezTo>
                    <a:pt x="408051" y="366776"/>
                    <a:pt x="367030" y="406781"/>
                    <a:pt x="316357" y="407035"/>
                  </a:cubicBezTo>
                  <a:cubicBezTo>
                    <a:pt x="265684" y="407289"/>
                    <a:pt x="224409" y="367538"/>
                    <a:pt x="224155" y="318389"/>
                  </a:cubicBezTo>
                  <a:lnTo>
                    <a:pt x="227838" y="292989"/>
                  </a:lnTo>
                  <a:lnTo>
                    <a:pt x="200660" y="293116"/>
                  </a:lnTo>
                  <a:lnTo>
                    <a:pt x="201168" y="417830"/>
                  </a:lnTo>
                  <a:cubicBezTo>
                    <a:pt x="201168" y="424307"/>
                    <a:pt x="206502" y="429641"/>
                    <a:pt x="212979" y="429514"/>
                  </a:cubicBezTo>
                  <a:lnTo>
                    <a:pt x="418719" y="428625"/>
                  </a:lnTo>
                  <a:cubicBezTo>
                    <a:pt x="425196" y="428625"/>
                    <a:pt x="430403" y="423291"/>
                    <a:pt x="430403" y="416814"/>
                  </a:cubicBezTo>
                  <a:moveTo>
                    <a:pt x="463804" y="424434"/>
                  </a:moveTo>
                  <a:cubicBezTo>
                    <a:pt x="463931" y="445262"/>
                    <a:pt x="446913" y="462407"/>
                    <a:pt x="426085" y="462534"/>
                  </a:cubicBezTo>
                  <a:lnTo>
                    <a:pt x="206502" y="463550"/>
                  </a:lnTo>
                  <a:cubicBezTo>
                    <a:pt x="185674" y="463677"/>
                    <a:pt x="168529" y="446659"/>
                    <a:pt x="168402" y="425831"/>
                  </a:cubicBezTo>
                  <a:lnTo>
                    <a:pt x="167513" y="206502"/>
                  </a:lnTo>
                  <a:cubicBezTo>
                    <a:pt x="167386" y="185674"/>
                    <a:pt x="184404" y="168529"/>
                    <a:pt x="205232" y="168402"/>
                  </a:cubicBezTo>
                  <a:lnTo>
                    <a:pt x="424815" y="167386"/>
                  </a:lnTo>
                  <a:cubicBezTo>
                    <a:pt x="445643" y="167259"/>
                    <a:pt x="462788" y="184277"/>
                    <a:pt x="462915" y="205105"/>
                  </a:cubicBezTo>
                  <a:close/>
                  <a:moveTo>
                    <a:pt x="630555" y="313817"/>
                  </a:moveTo>
                  <a:cubicBezTo>
                    <a:pt x="629793" y="140335"/>
                    <a:pt x="488188" y="0"/>
                    <a:pt x="314198" y="762"/>
                  </a:cubicBezTo>
                  <a:cubicBezTo>
                    <a:pt x="140335" y="1524"/>
                    <a:pt x="0" y="143129"/>
                    <a:pt x="762" y="316992"/>
                  </a:cubicBezTo>
                  <a:cubicBezTo>
                    <a:pt x="1524" y="490855"/>
                    <a:pt x="143129" y="631317"/>
                    <a:pt x="316992" y="630555"/>
                  </a:cubicBezTo>
                  <a:cubicBezTo>
                    <a:pt x="490982" y="629793"/>
                    <a:pt x="631317" y="488188"/>
                    <a:pt x="630682" y="314325"/>
                  </a:cubicBezTo>
                </a:path>
              </a:pathLst>
            </a:custGeom>
            <a:solidFill>
              <a:srgbClr val="C62D91"/>
            </a:solidFill>
          </p:spPr>
          <p:txBody>
            <a:bodyPr/>
            <a:lstStyle/>
            <a:p>
              <a:endParaRPr lang="es-ES" sz="1200"/>
            </a:p>
          </p:txBody>
        </p:sp>
      </p:grpSp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1135518" y="5936495"/>
            <a:ext cx="314920" cy="314887"/>
            <a:chOff x="0" y="0"/>
            <a:chExt cx="629831" cy="629768"/>
          </a:xfrm>
        </p:grpSpPr>
        <p:sp>
          <p:nvSpPr>
            <p:cNvPr id="28" name="Freeform 28"/>
            <p:cNvSpPr/>
            <p:nvPr/>
          </p:nvSpPr>
          <p:spPr>
            <a:xfrm>
              <a:off x="-762" y="-762"/>
              <a:ext cx="631444" cy="631317"/>
            </a:xfrm>
            <a:custGeom>
              <a:avLst/>
              <a:gdLst/>
              <a:ahLst/>
              <a:cxnLst/>
              <a:rect l="l" t="t" r="r" b="b"/>
              <a:pathLst>
                <a:path w="631444" h="631317">
                  <a:moveTo>
                    <a:pt x="343154" y="218948"/>
                  </a:moveTo>
                  <a:lnTo>
                    <a:pt x="343281" y="254762"/>
                  </a:lnTo>
                  <a:lnTo>
                    <a:pt x="397891" y="254508"/>
                  </a:lnTo>
                  <a:lnTo>
                    <a:pt x="391922" y="315468"/>
                  </a:lnTo>
                  <a:lnTo>
                    <a:pt x="343662" y="315595"/>
                  </a:lnTo>
                  <a:lnTo>
                    <a:pt x="344424" y="488061"/>
                  </a:lnTo>
                  <a:lnTo>
                    <a:pt x="272796" y="488315"/>
                  </a:lnTo>
                  <a:lnTo>
                    <a:pt x="272034" y="315976"/>
                  </a:lnTo>
                  <a:lnTo>
                    <a:pt x="237998" y="316103"/>
                  </a:lnTo>
                  <a:lnTo>
                    <a:pt x="237744" y="255270"/>
                  </a:lnTo>
                  <a:lnTo>
                    <a:pt x="271780" y="255143"/>
                  </a:lnTo>
                  <a:lnTo>
                    <a:pt x="271653" y="215773"/>
                  </a:lnTo>
                  <a:cubicBezTo>
                    <a:pt x="271526" y="187579"/>
                    <a:pt x="284734" y="143383"/>
                    <a:pt x="343662" y="143129"/>
                  </a:cubicBezTo>
                  <a:lnTo>
                    <a:pt x="396748" y="143129"/>
                  </a:lnTo>
                  <a:lnTo>
                    <a:pt x="397002" y="202311"/>
                  </a:lnTo>
                  <a:lnTo>
                    <a:pt x="358394" y="202438"/>
                  </a:lnTo>
                  <a:cubicBezTo>
                    <a:pt x="352171" y="202438"/>
                    <a:pt x="343281" y="205613"/>
                    <a:pt x="343281" y="219075"/>
                  </a:cubicBezTo>
                  <a:moveTo>
                    <a:pt x="630809" y="314452"/>
                  </a:moveTo>
                  <a:cubicBezTo>
                    <a:pt x="629793" y="140335"/>
                    <a:pt x="488188" y="0"/>
                    <a:pt x="314198" y="762"/>
                  </a:cubicBezTo>
                  <a:cubicBezTo>
                    <a:pt x="140208" y="1524"/>
                    <a:pt x="0" y="143129"/>
                    <a:pt x="762" y="316992"/>
                  </a:cubicBezTo>
                  <a:cubicBezTo>
                    <a:pt x="1524" y="490855"/>
                    <a:pt x="143129" y="631317"/>
                    <a:pt x="316992" y="630555"/>
                  </a:cubicBezTo>
                  <a:cubicBezTo>
                    <a:pt x="490982" y="629793"/>
                    <a:pt x="631444" y="488188"/>
                    <a:pt x="630682" y="314325"/>
                  </a:cubicBezTo>
                </a:path>
              </a:pathLst>
            </a:custGeom>
            <a:solidFill>
              <a:srgbClr val="C62D91"/>
            </a:solidFill>
          </p:spPr>
          <p:txBody>
            <a:bodyPr/>
            <a:lstStyle/>
            <a:p>
              <a:endParaRPr lang="es-ES" sz="1200"/>
            </a:p>
          </p:txBody>
        </p:sp>
      </p:grpSp>
      <p:grpSp>
        <p:nvGrpSpPr>
          <p:cNvPr id="29" name="Group 29"/>
          <p:cNvGrpSpPr>
            <a:grpSpLocks noChangeAspect="1"/>
          </p:cNvGrpSpPr>
          <p:nvPr/>
        </p:nvGrpSpPr>
        <p:grpSpPr>
          <a:xfrm>
            <a:off x="1510618" y="5904724"/>
            <a:ext cx="378433" cy="378433"/>
            <a:chOff x="0" y="0"/>
            <a:chExt cx="756869" cy="756869"/>
          </a:xfrm>
        </p:grpSpPr>
        <p:sp>
          <p:nvSpPr>
            <p:cNvPr id="30" name="Freeform 30"/>
            <p:cNvSpPr/>
            <p:nvPr/>
          </p:nvSpPr>
          <p:spPr>
            <a:xfrm>
              <a:off x="338963" y="319024"/>
              <a:ext cx="102870" cy="118618"/>
            </a:xfrm>
            <a:custGeom>
              <a:avLst/>
              <a:gdLst/>
              <a:ahLst/>
              <a:cxnLst/>
              <a:rect l="l" t="t" r="r" b="b"/>
              <a:pathLst>
                <a:path w="102870" h="118618">
                  <a:moveTo>
                    <a:pt x="0" y="118618"/>
                  </a:moveTo>
                  <a:lnTo>
                    <a:pt x="102870" y="594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2D91"/>
            </a:solidFill>
          </p:spPr>
          <p:txBody>
            <a:bodyPr/>
            <a:lstStyle/>
            <a:p>
              <a:endParaRPr lang="es-ES" sz="1200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63500" y="63500"/>
              <a:ext cx="629920" cy="629920"/>
            </a:xfrm>
            <a:custGeom>
              <a:avLst/>
              <a:gdLst/>
              <a:ahLst/>
              <a:cxnLst/>
              <a:rect l="l" t="t" r="r" b="b"/>
              <a:pathLst>
                <a:path w="629920" h="629920">
                  <a:moveTo>
                    <a:pt x="512826" y="315341"/>
                  </a:moveTo>
                  <a:cubicBezTo>
                    <a:pt x="512826" y="315341"/>
                    <a:pt x="512826" y="379603"/>
                    <a:pt x="504571" y="410464"/>
                  </a:cubicBezTo>
                  <a:cubicBezTo>
                    <a:pt x="500126" y="427609"/>
                    <a:pt x="486791" y="440817"/>
                    <a:pt x="469900" y="445389"/>
                  </a:cubicBezTo>
                  <a:cubicBezTo>
                    <a:pt x="438785" y="453517"/>
                    <a:pt x="314960" y="453517"/>
                    <a:pt x="314960" y="453517"/>
                  </a:cubicBezTo>
                  <a:cubicBezTo>
                    <a:pt x="314960" y="453517"/>
                    <a:pt x="191516" y="453517"/>
                    <a:pt x="160274" y="445135"/>
                  </a:cubicBezTo>
                  <a:cubicBezTo>
                    <a:pt x="143383" y="440563"/>
                    <a:pt x="130048" y="427101"/>
                    <a:pt x="125349" y="410210"/>
                  </a:cubicBezTo>
                  <a:cubicBezTo>
                    <a:pt x="117348" y="379603"/>
                    <a:pt x="117348" y="315087"/>
                    <a:pt x="117348" y="315087"/>
                  </a:cubicBezTo>
                  <a:cubicBezTo>
                    <a:pt x="117348" y="315087"/>
                    <a:pt x="117348" y="250825"/>
                    <a:pt x="125349" y="219710"/>
                  </a:cubicBezTo>
                  <a:cubicBezTo>
                    <a:pt x="130048" y="202819"/>
                    <a:pt x="143637" y="189103"/>
                    <a:pt x="160274" y="184531"/>
                  </a:cubicBezTo>
                  <a:cubicBezTo>
                    <a:pt x="191389" y="176403"/>
                    <a:pt x="314960" y="176403"/>
                    <a:pt x="314960" y="176403"/>
                  </a:cubicBezTo>
                  <a:cubicBezTo>
                    <a:pt x="314960" y="176403"/>
                    <a:pt x="438912" y="176403"/>
                    <a:pt x="469900" y="184912"/>
                  </a:cubicBezTo>
                  <a:cubicBezTo>
                    <a:pt x="486791" y="189357"/>
                    <a:pt x="500253" y="202692"/>
                    <a:pt x="504571" y="219583"/>
                  </a:cubicBezTo>
                  <a:cubicBezTo>
                    <a:pt x="513080" y="250571"/>
                    <a:pt x="512826" y="315087"/>
                    <a:pt x="512826" y="315087"/>
                  </a:cubicBezTo>
                  <a:moveTo>
                    <a:pt x="314960" y="0"/>
                  </a:moveTo>
                  <a:cubicBezTo>
                    <a:pt x="140970" y="0"/>
                    <a:pt x="0" y="140970"/>
                    <a:pt x="0" y="314960"/>
                  </a:cubicBezTo>
                  <a:cubicBezTo>
                    <a:pt x="0" y="488950"/>
                    <a:pt x="140970" y="629920"/>
                    <a:pt x="314960" y="629920"/>
                  </a:cubicBezTo>
                  <a:cubicBezTo>
                    <a:pt x="488950" y="629920"/>
                    <a:pt x="629920" y="488950"/>
                    <a:pt x="629920" y="314960"/>
                  </a:cubicBezTo>
                  <a:cubicBezTo>
                    <a:pt x="629920" y="140970"/>
                    <a:pt x="488823" y="0"/>
                    <a:pt x="314960" y="0"/>
                  </a:cubicBezTo>
                </a:path>
              </a:pathLst>
            </a:custGeom>
            <a:solidFill>
              <a:srgbClr val="C62D91"/>
            </a:solidFill>
          </p:spPr>
          <p:txBody>
            <a:bodyPr/>
            <a:lstStyle/>
            <a:p>
              <a:endParaRPr lang="es-ES" sz="1200"/>
            </a:p>
          </p:txBody>
        </p:sp>
      </p:grpSp>
      <p:grpSp>
        <p:nvGrpSpPr>
          <p:cNvPr id="32" name="Group 32"/>
          <p:cNvGrpSpPr>
            <a:grpSpLocks noChangeAspect="1"/>
          </p:cNvGrpSpPr>
          <p:nvPr/>
        </p:nvGrpSpPr>
        <p:grpSpPr>
          <a:xfrm>
            <a:off x="1947929" y="5934723"/>
            <a:ext cx="314911" cy="314887"/>
            <a:chOff x="0" y="0"/>
            <a:chExt cx="629818" cy="629768"/>
          </a:xfrm>
        </p:grpSpPr>
        <p:sp>
          <p:nvSpPr>
            <p:cNvPr id="33" name="Freeform 33"/>
            <p:cNvSpPr/>
            <p:nvPr/>
          </p:nvSpPr>
          <p:spPr>
            <a:xfrm>
              <a:off x="-762" y="-762"/>
              <a:ext cx="631317" cy="631317"/>
            </a:xfrm>
            <a:custGeom>
              <a:avLst/>
              <a:gdLst/>
              <a:ahLst/>
              <a:cxnLst/>
              <a:rect l="l" t="t" r="r" b="b"/>
              <a:pathLst>
                <a:path w="631317" h="631317">
                  <a:moveTo>
                    <a:pt x="480187" y="455676"/>
                  </a:moveTo>
                  <a:lnTo>
                    <a:pt x="412242" y="455930"/>
                  </a:lnTo>
                  <a:lnTo>
                    <a:pt x="411734" y="343916"/>
                  </a:lnTo>
                  <a:cubicBezTo>
                    <a:pt x="411607" y="317246"/>
                    <a:pt x="411099" y="282829"/>
                    <a:pt x="376174" y="282956"/>
                  </a:cubicBezTo>
                  <a:cubicBezTo>
                    <a:pt x="340741" y="283083"/>
                    <a:pt x="335534" y="312293"/>
                    <a:pt x="335661" y="342265"/>
                  </a:cubicBezTo>
                  <a:lnTo>
                    <a:pt x="336169" y="456184"/>
                  </a:lnTo>
                  <a:lnTo>
                    <a:pt x="268351" y="456438"/>
                  </a:lnTo>
                  <a:lnTo>
                    <a:pt x="267335" y="226060"/>
                  </a:lnTo>
                  <a:lnTo>
                    <a:pt x="332486" y="225806"/>
                  </a:lnTo>
                  <a:lnTo>
                    <a:pt x="332613" y="257302"/>
                  </a:lnTo>
                  <a:lnTo>
                    <a:pt x="333502" y="257302"/>
                  </a:lnTo>
                  <a:cubicBezTo>
                    <a:pt x="342519" y="239141"/>
                    <a:pt x="364617" y="219964"/>
                    <a:pt x="397637" y="219837"/>
                  </a:cubicBezTo>
                  <a:cubicBezTo>
                    <a:pt x="466471" y="219583"/>
                    <a:pt x="479298" y="267208"/>
                    <a:pt x="479679" y="329184"/>
                  </a:cubicBezTo>
                  <a:close/>
                  <a:moveTo>
                    <a:pt x="229870" y="153416"/>
                  </a:moveTo>
                  <a:cubicBezTo>
                    <a:pt x="229997" y="176403"/>
                    <a:pt x="212344" y="195072"/>
                    <a:pt x="190627" y="195072"/>
                  </a:cubicBezTo>
                  <a:cubicBezTo>
                    <a:pt x="168910" y="195072"/>
                    <a:pt x="151130" y="176657"/>
                    <a:pt x="151003" y="153670"/>
                  </a:cubicBezTo>
                  <a:cubicBezTo>
                    <a:pt x="150876" y="130683"/>
                    <a:pt x="168402" y="112141"/>
                    <a:pt x="190246" y="112014"/>
                  </a:cubicBezTo>
                  <a:cubicBezTo>
                    <a:pt x="212090" y="111887"/>
                    <a:pt x="229743" y="130429"/>
                    <a:pt x="229743" y="153289"/>
                  </a:cubicBezTo>
                  <a:moveTo>
                    <a:pt x="156591" y="226568"/>
                  </a:moveTo>
                  <a:lnTo>
                    <a:pt x="224663" y="226314"/>
                  </a:lnTo>
                  <a:lnTo>
                    <a:pt x="225679" y="456692"/>
                  </a:lnTo>
                  <a:lnTo>
                    <a:pt x="157607" y="456946"/>
                  </a:lnTo>
                  <a:close/>
                  <a:moveTo>
                    <a:pt x="630428" y="314071"/>
                  </a:moveTo>
                  <a:cubicBezTo>
                    <a:pt x="629793" y="140335"/>
                    <a:pt x="488188" y="0"/>
                    <a:pt x="314198" y="762"/>
                  </a:cubicBezTo>
                  <a:cubicBezTo>
                    <a:pt x="140208" y="1524"/>
                    <a:pt x="0" y="143129"/>
                    <a:pt x="762" y="316992"/>
                  </a:cubicBezTo>
                  <a:cubicBezTo>
                    <a:pt x="1524" y="490855"/>
                    <a:pt x="143129" y="631317"/>
                    <a:pt x="316992" y="630555"/>
                  </a:cubicBezTo>
                  <a:cubicBezTo>
                    <a:pt x="490855" y="629793"/>
                    <a:pt x="631317" y="488188"/>
                    <a:pt x="630555" y="314325"/>
                  </a:cubicBezTo>
                </a:path>
              </a:pathLst>
            </a:custGeom>
            <a:solidFill>
              <a:srgbClr val="C62D91"/>
            </a:solidFill>
          </p:spPr>
          <p:txBody>
            <a:bodyPr/>
            <a:lstStyle/>
            <a:p>
              <a:endParaRPr lang="es-ES" sz="1200"/>
            </a:p>
          </p:txBody>
        </p:sp>
      </p:grpSp>
      <p:sp>
        <p:nvSpPr>
          <p:cNvPr id="34" name="Freeform 34"/>
          <p:cNvSpPr/>
          <p:nvPr/>
        </p:nvSpPr>
        <p:spPr>
          <a:xfrm>
            <a:off x="9152835" y="6201385"/>
            <a:ext cx="1374634" cy="307091"/>
          </a:xfrm>
          <a:custGeom>
            <a:avLst/>
            <a:gdLst/>
            <a:ahLst/>
            <a:cxnLst/>
            <a:rect l="l" t="t" r="r" b="b"/>
            <a:pathLst>
              <a:path w="2061951" h="460636">
                <a:moveTo>
                  <a:pt x="0" y="0"/>
                </a:moveTo>
                <a:lnTo>
                  <a:pt x="2061950" y="0"/>
                </a:lnTo>
                <a:lnTo>
                  <a:pt x="2061950" y="460636"/>
                </a:lnTo>
                <a:lnTo>
                  <a:pt x="0" y="4606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sz="1200"/>
          </a:p>
        </p:txBody>
      </p:sp>
      <p:sp>
        <p:nvSpPr>
          <p:cNvPr id="35" name="TextBox 35"/>
          <p:cNvSpPr txBox="1"/>
          <p:nvPr/>
        </p:nvSpPr>
        <p:spPr>
          <a:xfrm>
            <a:off x="4730705" y="6419317"/>
            <a:ext cx="3035346" cy="268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68"/>
              </a:lnSpc>
            </a:pPr>
            <a:r>
              <a:rPr lang="en-US" sz="1620" dirty="0">
                <a:solidFill>
                  <a:srgbClr val="C62D91"/>
                </a:solidFill>
                <a:latin typeface="Gotham 2 Bold"/>
              </a:rPr>
              <a:t>www.tisglobalsummit.com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184582" y="6035957"/>
            <a:ext cx="574919" cy="93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7"/>
              </a:lnSpc>
            </a:pPr>
            <a:r>
              <a:rPr lang="en-US" sz="569" spc="24">
                <a:solidFill>
                  <a:srgbClr val="58595B"/>
                </a:solidFill>
                <a:latin typeface="Gotham 1"/>
              </a:rPr>
              <a:t>AN EVENT OF: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0804960" y="6035957"/>
            <a:ext cx="1072458" cy="93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7"/>
              </a:lnSpc>
            </a:pPr>
            <a:r>
              <a:rPr lang="en-US" sz="569" spc="21">
                <a:solidFill>
                  <a:srgbClr val="58595B"/>
                </a:solidFill>
                <a:latin typeface="Gotham 1"/>
              </a:rPr>
              <a:t>IN COLLABORATION WITH: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577123" y="1893708"/>
            <a:ext cx="1166077" cy="2112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7"/>
              </a:lnSpc>
            </a:pPr>
            <a:r>
              <a:rPr lang="en-US" sz="1305" spc="78" dirty="0">
                <a:solidFill>
                  <a:srgbClr val="FFFFFF"/>
                </a:solidFill>
                <a:latin typeface="Gotham 2 Bold"/>
              </a:rPr>
              <a:t>NETWORK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474741" y="1893708"/>
            <a:ext cx="1383259" cy="2112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7"/>
              </a:lnSpc>
            </a:pPr>
            <a:r>
              <a:rPr lang="en-US" sz="1305" spc="78" dirty="0">
                <a:solidFill>
                  <a:srgbClr val="FFFFFF"/>
                </a:solidFill>
                <a:latin typeface="Gotham 2 Bold"/>
              </a:rPr>
              <a:t>KNOWLEDGE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854298" y="1893708"/>
            <a:ext cx="2720873" cy="211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27"/>
              </a:lnSpc>
            </a:pPr>
            <a:r>
              <a:rPr lang="en-US" sz="1305" spc="74">
                <a:solidFill>
                  <a:srgbClr val="FFFFFF"/>
                </a:solidFill>
                <a:latin typeface="Gotham 2 Bold"/>
              </a:rPr>
              <a:t>BUSINESS OPPORTUNITIES </a:t>
            </a:r>
          </a:p>
        </p:txBody>
      </p:sp>
      <p:sp>
        <p:nvSpPr>
          <p:cNvPr id="41" name="TextBox 41"/>
          <p:cNvSpPr txBox="1"/>
          <p:nvPr/>
        </p:nvSpPr>
        <p:spPr>
          <a:xfrm rot="-15000">
            <a:off x="324676" y="6486152"/>
            <a:ext cx="2113137" cy="1233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95"/>
              </a:lnSpc>
            </a:pPr>
            <a:r>
              <a:rPr lang="en-US" sz="1590" dirty="0">
                <a:solidFill>
                  <a:srgbClr val="58595B"/>
                </a:solidFill>
                <a:latin typeface="Gotham 2 Bold"/>
              </a:rPr>
              <a:t>#TIS2024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857497" y="3586330"/>
            <a:ext cx="4526175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5"/>
              </a:lnSpc>
            </a:pPr>
            <a:r>
              <a:rPr lang="en-US" sz="1779">
                <a:solidFill>
                  <a:srgbClr val="C62D91"/>
                </a:solidFill>
                <a:latin typeface="Gotham 2 Bold"/>
              </a:rPr>
              <a:t>PERFORMING STUNNING EXHIBITIONS TO YOUR BUSINESS SUCCESS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101427" y="4248717"/>
            <a:ext cx="1345873" cy="1409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39"/>
              </a:lnSpc>
            </a:pPr>
            <a:r>
              <a:rPr lang="en-US" sz="839">
                <a:solidFill>
                  <a:srgbClr val="58595B"/>
                </a:solidFill>
                <a:latin typeface="Gotham 1"/>
              </a:rPr>
              <a:t>spain@nebext.com </a:t>
            </a:r>
          </a:p>
          <a:p>
            <a:pPr algn="r">
              <a:lnSpc>
                <a:spcPts val="1639"/>
              </a:lnSpc>
            </a:pPr>
            <a:r>
              <a:rPr lang="en-US" sz="839">
                <a:solidFill>
                  <a:srgbClr val="58595B"/>
                </a:solidFill>
                <a:latin typeface="Gotham 1"/>
              </a:rPr>
              <a:t>portugal@nebext.com </a:t>
            </a:r>
          </a:p>
          <a:p>
            <a:pPr>
              <a:lnSpc>
                <a:spcPts val="1639"/>
              </a:lnSpc>
            </a:pPr>
            <a:r>
              <a:rPr lang="en-US" sz="839">
                <a:solidFill>
                  <a:srgbClr val="58595B"/>
                </a:solidFill>
                <a:latin typeface="Gotham 1"/>
              </a:rPr>
              <a:t>belgium@nebext.com </a:t>
            </a:r>
          </a:p>
          <a:p>
            <a:pPr algn="r">
              <a:lnSpc>
                <a:spcPts val="1639"/>
              </a:lnSpc>
            </a:pPr>
            <a:r>
              <a:rPr lang="en-US" sz="839">
                <a:solidFill>
                  <a:srgbClr val="58595B"/>
                </a:solidFill>
                <a:latin typeface="Gotham 1"/>
              </a:rPr>
              <a:t>info@nebext.com </a:t>
            </a:r>
          </a:p>
          <a:p>
            <a:pPr>
              <a:lnSpc>
                <a:spcPts val="1639"/>
              </a:lnSpc>
            </a:pPr>
            <a:r>
              <a:rPr lang="en-US" sz="839">
                <a:solidFill>
                  <a:srgbClr val="58595B"/>
                </a:solidFill>
                <a:latin typeface="Gotham 1"/>
              </a:rPr>
              <a:t>china@nebext.com </a:t>
            </a:r>
          </a:p>
          <a:p>
            <a:pPr algn="ctr">
              <a:lnSpc>
                <a:spcPts val="1639"/>
              </a:lnSpc>
            </a:pPr>
            <a:r>
              <a:rPr lang="en-US" sz="839">
                <a:solidFill>
                  <a:srgbClr val="58595B"/>
                </a:solidFill>
                <a:latin typeface="Gotham 1"/>
              </a:rPr>
              <a:t>italy@nebext.com </a:t>
            </a:r>
          </a:p>
          <a:p>
            <a:pPr>
              <a:lnSpc>
                <a:spcPts val="1639"/>
              </a:lnSpc>
            </a:pPr>
            <a:r>
              <a:rPr lang="en-US" sz="839">
                <a:solidFill>
                  <a:srgbClr val="58595B"/>
                </a:solidFill>
                <a:latin typeface="Gotham 1"/>
              </a:rPr>
              <a:t>uk@nebext.com 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683831" y="4248503"/>
            <a:ext cx="1568077" cy="1409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39"/>
              </a:lnSpc>
            </a:pPr>
            <a:r>
              <a:rPr lang="en-US" sz="839">
                <a:solidFill>
                  <a:srgbClr val="58595B"/>
                </a:solidFill>
                <a:latin typeface="Gotham 1"/>
              </a:rPr>
              <a:t>india@nebext.com</a:t>
            </a:r>
          </a:p>
          <a:p>
            <a:pPr algn="r">
              <a:lnSpc>
                <a:spcPts val="1639"/>
              </a:lnSpc>
            </a:pPr>
            <a:r>
              <a:rPr lang="en-US" sz="839">
                <a:solidFill>
                  <a:srgbClr val="58595B"/>
                </a:solidFill>
                <a:latin typeface="Gotham 1"/>
              </a:rPr>
              <a:t> germany@nebext.com</a:t>
            </a:r>
          </a:p>
          <a:p>
            <a:pPr algn="r">
              <a:lnSpc>
                <a:spcPts val="1639"/>
              </a:lnSpc>
            </a:pPr>
            <a:r>
              <a:rPr lang="en-US" sz="839">
                <a:solidFill>
                  <a:srgbClr val="58595B"/>
                </a:solidFill>
                <a:latin typeface="Gotham 1"/>
              </a:rPr>
              <a:t> mexico@nebext.com</a:t>
            </a:r>
          </a:p>
          <a:p>
            <a:pPr>
              <a:lnSpc>
                <a:spcPts val="1639"/>
              </a:lnSpc>
            </a:pPr>
            <a:r>
              <a:rPr lang="en-US" sz="839">
                <a:solidFill>
                  <a:srgbClr val="58595B"/>
                </a:solidFill>
                <a:latin typeface="Gotham 1"/>
              </a:rPr>
              <a:t> brazil@nebext.com</a:t>
            </a:r>
          </a:p>
          <a:p>
            <a:pPr algn="r">
              <a:lnSpc>
                <a:spcPts val="1639"/>
              </a:lnSpc>
            </a:pPr>
            <a:r>
              <a:rPr lang="en-US" sz="839">
                <a:solidFill>
                  <a:srgbClr val="58595B"/>
                </a:solidFill>
                <a:latin typeface="Gotham 1"/>
              </a:rPr>
              <a:t> usa@nebext.com</a:t>
            </a:r>
          </a:p>
          <a:p>
            <a:pPr>
              <a:lnSpc>
                <a:spcPts val="1639"/>
              </a:lnSpc>
            </a:pPr>
            <a:r>
              <a:rPr lang="en-US" sz="839">
                <a:solidFill>
                  <a:srgbClr val="58595B"/>
                </a:solidFill>
                <a:latin typeface="Gotham 1"/>
              </a:rPr>
              <a:t> poland@nebext.com</a:t>
            </a:r>
          </a:p>
          <a:p>
            <a:pPr>
              <a:lnSpc>
                <a:spcPts val="1639"/>
              </a:lnSpc>
            </a:pPr>
            <a:r>
              <a:rPr lang="en-US" sz="839">
                <a:solidFill>
                  <a:srgbClr val="58595B"/>
                </a:solidFill>
                <a:latin typeface="Gotham 1"/>
              </a:rPr>
              <a:t> uae@nebext.com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258158" y="4242796"/>
            <a:ext cx="632613" cy="1409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39"/>
              </a:lnSpc>
            </a:pPr>
            <a:r>
              <a:rPr lang="en-US" sz="839" spc="33">
                <a:solidFill>
                  <a:srgbClr val="58595B"/>
                </a:solidFill>
                <a:latin typeface="Gotham 2 Bold"/>
              </a:rPr>
              <a:t>SEVILLA LISBON BRUSSELS MADRID SHANGHAI BOLOGNA LONDON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301273" y="4242582"/>
            <a:ext cx="991376" cy="1409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39"/>
              </a:lnSpc>
            </a:pPr>
            <a:r>
              <a:rPr lang="en-US" sz="839" spc="33">
                <a:solidFill>
                  <a:srgbClr val="58595B"/>
                </a:solidFill>
                <a:latin typeface="Gotham 2 Bold"/>
              </a:rPr>
              <a:t>DELHI FRANKFURT MEXICO CITY SAO PAULO SILICON VALLEY WARSAW</a:t>
            </a:r>
          </a:p>
          <a:p>
            <a:pPr>
              <a:lnSpc>
                <a:spcPts val="1639"/>
              </a:lnSpc>
            </a:pPr>
            <a:r>
              <a:rPr lang="en-US" sz="839" spc="33">
                <a:solidFill>
                  <a:srgbClr val="58595B"/>
                </a:solidFill>
                <a:latin typeface="Gotham 2 Bold"/>
              </a:rPr>
              <a:t>DUBAI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</TotalTime>
  <Words>973</Words>
  <Application>Microsoft Office PowerPoint</Application>
  <PresentationFormat>Panorámica</PresentationFormat>
  <Paragraphs>214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Gotham 1</vt:lpstr>
      <vt:lpstr>Gotham 2 Bold</vt:lpstr>
      <vt:lpstr>Novecento Bold</vt:lpstr>
      <vt:lpstr>Tema de Office</vt:lpstr>
      <vt:lpstr>Office Theme</vt:lpstr>
      <vt:lpstr>Presentación de PowerPoint</vt:lpstr>
      <vt:lpstr> </vt:lpstr>
      <vt:lpstr> </vt:lpstr>
      <vt:lpstr>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 Infante</dc:creator>
  <cp:lastModifiedBy>Andrea Ayestarán</cp:lastModifiedBy>
  <cp:revision>30</cp:revision>
  <dcterms:created xsi:type="dcterms:W3CDTF">2023-10-24T11:12:54Z</dcterms:created>
  <dcterms:modified xsi:type="dcterms:W3CDTF">2025-04-17T08:28:59Z</dcterms:modified>
</cp:coreProperties>
</file>